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75" r:id="rId2"/>
    <p:sldId id="272" r:id="rId3"/>
    <p:sldId id="290" r:id="rId4"/>
    <p:sldId id="289" r:id="rId5"/>
    <p:sldId id="283" r:id="rId6"/>
    <p:sldId id="284" r:id="rId7"/>
    <p:sldId id="291" r:id="rId8"/>
    <p:sldId id="288" r:id="rId9"/>
    <p:sldId id="285" r:id="rId10"/>
    <p:sldId id="286" r:id="rId11"/>
    <p:sldId id="293" r:id="rId12"/>
    <p:sldId id="296" r:id="rId13"/>
    <p:sldId id="298" r:id="rId14"/>
    <p:sldId id="294" r:id="rId15"/>
    <p:sldId id="295" r:id="rId16"/>
    <p:sldId id="297" r:id="rId17"/>
    <p:sldId id="299" r:id="rId18"/>
    <p:sldId id="301" r:id="rId19"/>
    <p:sldId id="302" r:id="rId20"/>
    <p:sldId id="303" r:id="rId21"/>
    <p:sldId id="304" r:id="rId22"/>
    <p:sldId id="305" r:id="rId23"/>
    <p:sldId id="307" r:id="rId24"/>
    <p:sldId id="308" r:id="rId25"/>
    <p:sldId id="309" r:id="rId26"/>
    <p:sldId id="310" r:id="rId27"/>
    <p:sldId id="311" r:id="rId28"/>
    <p:sldId id="292" r:id="rId29"/>
    <p:sldId id="312" r:id="rId30"/>
    <p:sldId id="287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8868"/>
    <a:srgbClr val="15A8C5"/>
    <a:srgbClr val="129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96257" autoAdjust="0"/>
  </p:normalViewPr>
  <p:slideViewPr>
    <p:cSldViewPr snapToGrid="0">
      <p:cViewPr varScale="1">
        <p:scale>
          <a:sx n="146" d="100"/>
          <a:sy n="146" d="100"/>
        </p:scale>
        <p:origin x="462" y="12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3B7BB-27D0-4486-9A37-8F169F0EA1BF}" type="datetimeFigureOut">
              <a:rPr lang="ru-RU" smtClean="0"/>
              <a:t>31.05.2022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702C5-2140-4861-9DD7-9CB4964E6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326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0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03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03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03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702C5-2140-4861-9DD7-9CB4964E69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C71B2-66A5-4953-A383-B655A3C4059A}" type="datetime1">
              <a:rPr lang="ru-RU" smtClean="0"/>
              <a:t>31.05.2022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42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37158-6819-437E-B719-3A847BD1AAFB}" type="datetime1">
              <a:rPr lang="ru-RU" smtClean="0"/>
              <a:t>31.05.2022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260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6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5C894-06D4-4ACC-A7C4-28CF9D96F900}" type="datetime1">
              <a:rPr lang="ru-RU" smtClean="0"/>
              <a:t>31.05.2022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281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BF80-EDF7-4152-B9FB-419185B19401}" type="datetime1">
              <a:rPr lang="ru-RU" smtClean="0"/>
              <a:t>31.05.2022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5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6176-2566-4FA4-A7D0-4710D175F8AC}" type="datetime1">
              <a:rPr lang="ru-RU" smtClean="0"/>
              <a:t>31.05.2022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04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81BF-5C8D-49DA-876E-DE8EC6378825}" type="datetime1">
              <a:rPr lang="ru-RU" smtClean="0"/>
              <a:t>31.05.2022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66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1D1C-73FB-46AE-96A2-5524B723BC3B}" type="datetime1">
              <a:rPr lang="ru-RU" smtClean="0"/>
              <a:t>31.05.2022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89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21AD4-7C74-41E1-98D5-55202E29B018}" type="datetime1">
              <a:rPr lang="ru-RU" smtClean="0"/>
              <a:t>31.05.2022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38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625F0-2849-41A9-BE2A-05DB0E351F56}" type="datetime1">
              <a:rPr lang="ru-RU" smtClean="0"/>
              <a:t>31.05.2022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48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DEB10-B738-4611-A8C3-8CABC7967AA2}" type="datetime1">
              <a:rPr lang="ru-RU" smtClean="0"/>
              <a:t>31.05.2022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207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96BF-2FED-4EBA-8FE6-431E942BC186}" type="datetime1">
              <a:rPr lang="ru-RU" smtClean="0"/>
              <a:t>31.05.2022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16E34-CDF6-469B-B740-3D3D34BFDC3C}" type="datetime1">
              <a:rPr lang="ru-RU" smtClean="0"/>
              <a:t>31.05.2022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5FB5A-00F2-488F-801A-D0ED73DEF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94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5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5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5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5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5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5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5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38.jpeg"/><Relationship Id="rId10" Type="http://schemas.openxmlformats.org/officeDocument/2006/relationships/image" Target="../media/image74.png"/><Relationship Id="rId4" Type="http://schemas.openxmlformats.org/officeDocument/2006/relationships/image" Target="../media/image2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0.png"/><Relationship Id="rId5" Type="http://schemas.openxmlformats.org/officeDocument/2006/relationships/image" Target="../media/image1.jpeg"/><Relationship Id="rId10" Type="http://schemas.openxmlformats.org/officeDocument/2006/relationships/image" Target="../media/image79.jpeg"/><Relationship Id="rId4" Type="http://schemas.openxmlformats.org/officeDocument/2006/relationships/image" Target="../media/image38.jpe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6.png"/><Relationship Id="rId5" Type="http://schemas.openxmlformats.org/officeDocument/2006/relationships/image" Target="../media/image1.jpeg"/><Relationship Id="rId10" Type="http://schemas.openxmlformats.org/officeDocument/2006/relationships/image" Target="../media/image85.png"/><Relationship Id="rId4" Type="http://schemas.openxmlformats.org/officeDocument/2006/relationships/image" Target="../media/image38.jpe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38.jpeg"/><Relationship Id="rId9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2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10" Type="http://schemas.openxmlformats.org/officeDocument/2006/relationships/image" Target="../media/image94.jpeg"/><Relationship Id="rId4" Type="http://schemas.openxmlformats.org/officeDocument/2006/relationships/image" Target="../media/image38.jpeg"/><Relationship Id="rId9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10" Type="http://schemas.openxmlformats.org/officeDocument/2006/relationships/image" Target="../media/image98.png"/><Relationship Id="rId4" Type="http://schemas.openxmlformats.org/officeDocument/2006/relationships/image" Target="../media/image38.jpe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10" Type="http://schemas.openxmlformats.org/officeDocument/2006/relationships/image" Target="../media/image102.png"/><Relationship Id="rId4" Type="http://schemas.openxmlformats.org/officeDocument/2006/relationships/image" Target="../media/image38.jpe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10" Type="http://schemas.openxmlformats.org/officeDocument/2006/relationships/image" Target="../media/image106.png"/><Relationship Id="rId4" Type="http://schemas.openxmlformats.org/officeDocument/2006/relationships/image" Target="../media/image38.jpeg"/><Relationship Id="rId9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5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3" Type="http://schemas.openxmlformats.org/officeDocument/2006/relationships/image" Target="../media/image1.jpeg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3.png"/><Relationship Id="rId5" Type="http://schemas.openxmlformats.org/officeDocument/2006/relationships/image" Target="../media/image3.jpeg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10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5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3.jpeg"/><Relationship Id="rId10" Type="http://schemas.openxmlformats.org/officeDocument/2006/relationships/image" Target="../media/image25.jpe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jpeg"/><Relationship Id="rId10" Type="http://schemas.openxmlformats.org/officeDocument/2006/relationships/image" Target="../media/image31.jpe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5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.jpeg"/><Relationship Id="rId10" Type="http://schemas.openxmlformats.org/officeDocument/2006/relationships/image" Target="../media/image36.jpeg"/><Relationship Id="rId4" Type="http://schemas.openxmlformats.org/officeDocument/2006/relationships/image" Target="../media/image2.pn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0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706014" y="1397837"/>
            <a:ext cx="7731972" cy="86946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829" y="1091414"/>
            <a:ext cx="5900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9801"/>
            <a:endParaRPr lang="ru-RU" sz="2400" b="1" dirty="0">
              <a:solidFill>
                <a:srgbClr val="70AD47">
                  <a:lumMod val="50000"/>
                </a:srgbClr>
              </a:solidFill>
              <a:cs typeface="Arial" panose="020B0604020202020204" pitchFamily="34" charset="0"/>
            </a:endParaRPr>
          </a:p>
          <a:p>
            <a:pPr lvl="0" algn="ctr" defTabSz="1089801"/>
            <a:endParaRPr lang="ru-RU" sz="28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6796" y="674870"/>
            <a:ext cx="7561686" cy="33932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 работе местных органов власти с территориальными общественными самоуправлениями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города Альметьевска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Альметьевского муниципального района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Республики Татарстан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Исхаков Айнур Расимович – </a:t>
            </a: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Руководитель  </a:t>
            </a: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исполнительного комитета </a:t>
            </a: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«</a:t>
            </a: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МО города Альметьевска»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b="1" smtClean="0">
                <a:latin typeface="Acrom Bold"/>
              </a:rPr>
              <a:t>1</a:t>
            </a:fld>
            <a:endParaRPr lang="ru-RU" b="1" dirty="0">
              <a:latin typeface="Acrom Bold"/>
            </a:endParaRPr>
          </a:p>
        </p:txBody>
      </p:sp>
    </p:spTree>
    <p:extLst>
      <p:ext uri="{BB962C8B-B14F-4D97-AF65-F5344CB8AC3E}">
        <p14:creationId xmlns:p14="http://schemas.microsoft.com/office/powerpoint/2010/main" val="152714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93" y="2749974"/>
            <a:ext cx="2779150" cy="20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93" y="653000"/>
            <a:ext cx="2779150" cy="204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15" y="2756912"/>
            <a:ext cx="2788317" cy="208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16" y="680193"/>
            <a:ext cx="2788316" cy="201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43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52239" y="684553"/>
            <a:ext cx="7561686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Благоустройство на территории ТОС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52239" y="1928111"/>
            <a:ext cx="6864821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Местный бюджет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Республиканский бюджет (к примеру, Гранты)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ПАО «Татнефть»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Из прибыли головного предприятия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По решению жителей общим собранием, управляющей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2747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82314" y="104987"/>
            <a:ext cx="7561686" cy="182357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Встреча руководителей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Республиканской </a:t>
            </a:r>
            <a:r>
              <a:rPr lang="ru-RU" sz="2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программы </a:t>
            </a:r>
            <a:endParaRPr lang="ru-RU" sz="24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благоустройства </a:t>
            </a:r>
            <a:r>
              <a:rPr lang="ru-RU" sz="2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"Наш двор" с активными жителями домов</a:t>
            </a: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18" y="1982366"/>
            <a:ext cx="3710854" cy="231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81" y="1982366"/>
            <a:ext cx="4049211" cy="231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8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54767" y="0"/>
            <a:ext cx="7561686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 </a:t>
            </a: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Встреча руководителей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Республиканской </a:t>
            </a:r>
            <a:r>
              <a:rPr lang="ru-RU" sz="2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программы </a:t>
            </a:r>
            <a:endParaRPr lang="ru-RU" sz="24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благоустройства </a:t>
            </a:r>
            <a:r>
              <a:rPr lang="ru-RU" sz="2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"Наш двор</a:t>
            </a: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"</a:t>
            </a: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01" y="1774208"/>
            <a:ext cx="2695197" cy="204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Users\Pressa\Desktop\Рисунок2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3" y="1499488"/>
            <a:ext cx="2279304" cy="333116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Pressa\Desktop\1789281d-542b-46ce-8fcf-9b6f1962287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20" y="1477250"/>
            <a:ext cx="2322544" cy="33756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6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0" y="-2859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2239" y="367563"/>
            <a:ext cx="7561686" cy="15465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Приведение в нормативное состояние </a:t>
            </a:r>
            <a:endParaRPr lang="ru-RU" sz="20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дорожно-уличной </a:t>
            </a: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сети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за счет средств ПАО «Татнефть»  2021г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9" name="Picture 10" descr="C:\Users\Pressa\Desktop\12099a75-febd-4600-a6ee-6c52a00a3c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0" y="1719244"/>
            <a:ext cx="1785697" cy="239883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Pressa\Desktop\e06b3ef5-dfaa-43c5-8d42-cfb05f15c2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536" y="1719846"/>
            <a:ext cx="1789303" cy="23982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Pressa\Desktop\79f4c968-87aa-4d3d-a105-d07349404e4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47" y="2104280"/>
            <a:ext cx="2219078" cy="16775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Pressa\Desktop\85cbe6d6-61ae-48e5-a7c6-7e45787e56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06" y="2104280"/>
            <a:ext cx="2150485" cy="16287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7414" y="4240303"/>
            <a:ext cx="36982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ТОС-22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75103" y="3847198"/>
            <a:ext cx="5268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ТОС-15 </a:t>
            </a:r>
            <a:endParaRPr lang="ru-RU" sz="1400" b="1" dirty="0">
              <a:solidFill>
                <a:srgbClr val="208868"/>
              </a:solidFill>
              <a:latin typeface="Acrom Bold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4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-1530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2239" y="367563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Благоустройство ТОС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головными предприятиями</a:t>
            </a: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055" y="4145545"/>
            <a:ext cx="3197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ТОС-17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ООО «РИМЕРА-АЛНАС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208868"/>
              </a:solidFill>
              <a:latin typeface="Acrom Bold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Pressa\Desktop\бел 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9" y="1511805"/>
            <a:ext cx="1791909" cy="24369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Pressa\Desktop\чапа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94" y="1519752"/>
            <a:ext cx="1817209" cy="24289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265875" y="3431047"/>
            <a:ext cx="24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ТОС-10 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АО «СМП-</a:t>
            </a:r>
            <a:r>
              <a:rPr lang="ru-RU" sz="1400" b="1" dirty="0" err="1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Нефтегаз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208868"/>
              </a:solidFill>
              <a:latin typeface="Acrom Bold"/>
              <a:cs typeface="Times New Roman" panose="02020603050405020304" pitchFamily="18" charset="0"/>
            </a:endParaRPr>
          </a:p>
        </p:txBody>
      </p:sp>
      <p:pic>
        <p:nvPicPr>
          <p:cNvPr id="22" name="Рисунок 21" descr="F:\Отчетное собрание ТОС-10 по итогом 2019 г.27.01. 2020г\отбор для слайд шоу — копия\Теплотрасса 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833" y="1783920"/>
            <a:ext cx="2244085" cy="15450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3" name="Рисунок 22" descr="D:\Отчетное собрание ТОС-10 по итогом 2019 г.27.01. 2020г\отбор для слайд шоу — копия\Энергетики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83" y="1801977"/>
            <a:ext cx="2310142" cy="152699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612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-1530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157" y="152800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Освоение средств Гранта </a:t>
            </a:r>
            <a:endParaRPr lang="ru-RU" sz="20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Лучший ТОС РТ»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3983" y="1191546"/>
            <a:ext cx="220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n w="9525" cap="flat" cmpd="sng" algn="ctr">
                  <a:solidFill>
                    <a:srgbClr val="4A452A"/>
                  </a:solidFill>
                  <a:prstDash val="solid"/>
                  <a:round/>
                </a:ln>
                <a:solidFill>
                  <a:srgbClr val="1E1C11"/>
                </a:solidFill>
                <a:latin typeface="Acrom Bold"/>
                <a:ea typeface="Times New Roman"/>
                <a:cs typeface="Times New Roman"/>
              </a:rPr>
              <a:t>Освоено в 2020 году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775584"/>
              </p:ext>
            </p:extLst>
          </p:nvPr>
        </p:nvGraphicFramePr>
        <p:xfrm>
          <a:off x="593698" y="1591656"/>
          <a:ext cx="7956603" cy="916104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591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1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17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9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Общая сумма Гранта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Поощрение актива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На уставную деятельность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На МАФ 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На </a:t>
                      </a:r>
                      <a:r>
                        <a:rPr lang="ru-RU" sz="1600" kern="1200" dirty="0" err="1" smtClean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хоз.товары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1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5 986 000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535 000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5 451 000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4 606 095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  <a:effectLst/>
                        </a:rPr>
                        <a:t>844 905</a:t>
                      </a:r>
                      <a:endParaRPr lang="ru-RU" sz="1600" b="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effectLst/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353983" y="2670196"/>
            <a:ext cx="2207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n w="9525" cap="flat" cmpd="sng" algn="ctr">
                  <a:solidFill>
                    <a:srgbClr val="4A452A"/>
                  </a:solidFill>
                  <a:prstDash val="solid"/>
                  <a:round/>
                </a:ln>
                <a:solidFill>
                  <a:srgbClr val="1E1C11"/>
                </a:solidFill>
                <a:latin typeface="Acrom Bold"/>
                <a:ea typeface="Times New Roman"/>
                <a:cs typeface="Times New Roman"/>
              </a:rPr>
              <a:t>Освоено в 2021 году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195132"/>
              </p:ext>
            </p:extLst>
          </p:nvPr>
        </p:nvGraphicFramePr>
        <p:xfrm>
          <a:off x="636272" y="3081220"/>
          <a:ext cx="7871456" cy="933218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1555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8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2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2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Общая сумма Гранта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Поощрение актива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На уставную деятельность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На МАФ 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На освещение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4 210 000</a:t>
                      </a:r>
                      <a:endParaRPr lang="ru-RU" sz="1600" kern="120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379 000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3 831 000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3 353 720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ln w="9525" cap="flat" cmpd="sng" algn="ctr">
                            <a:solidFill>
                              <a:srgbClr val="4A452A"/>
                            </a:solidFill>
                            <a:prstDash val="solid"/>
                            <a:round/>
                          </a:ln>
                        </a:rPr>
                        <a:t>477 280</a:t>
                      </a:r>
                      <a:endParaRPr lang="ru-RU" sz="1600" kern="1200" dirty="0">
                        <a:ln w="9525" cap="flat" cmpd="sng" algn="ctr">
                          <a:solidFill>
                            <a:srgbClr val="4A452A"/>
                          </a:solidFill>
                          <a:prstDash val="solid"/>
                          <a:round/>
                        </a:ln>
                        <a:solidFill>
                          <a:srgbClr val="1E1C11"/>
                        </a:solidFill>
                        <a:latin typeface="Acrom Bold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1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157" y="152800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Освоение средств Гранта </a:t>
            </a:r>
            <a:endParaRPr lang="ru-RU" sz="20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Лучший ТОС РТ»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40568" y="1160488"/>
            <a:ext cx="1022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Установка малых архитектурных форм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 ГРАНТ 2020г</a:t>
            </a:r>
          </a:p>
        </p:txBody>
      </p:sp>
      <p:pic>
        <p:nvPicPr>
          <p:cNvPr id="17" name="Picture 4" descr="C:\Users\Pressa\Desktop\7д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66" y="2013060"/>
            <a:ext cx="2794668" cy="20819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Pressa\Desktop\12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129" y="2022648"/>
            <a:ext cx="2771208" cy="207236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Pressa\Desktop\тос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43" y="2022648"/>
            <a:ext cx="2834817" cy="20727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-1530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157" y="152800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Освоение средств Гранта </a:t>
            </a:r>
            <a:endParaRPr lang="ru-RU" sz="2000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«</a:t>
            </a: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Лучший ТОС РТ»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540568" y="1160488"/>
            <a:ext cx="1022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Установка малых архитектурных форм, освещения</a:t>
            </a:r>
          </a:p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 ГРАНТ 2021г</a:t>
            </a: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0" y="2098369"/>
            <a:ext cx="2523478" cy="217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91" y="2125240"/>
            <a:ext cx="2717018" cy="214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62" y="1678203"/>
            <a:ext cx="21431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4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-1530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157" y="152800"/>
            <a:ext cx="7561686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Экология</a:t>
            </a: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4" descr="C:\Users\Pressa\Desktop\отчет тос\фото\Покос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1" y="878631"/>
            <a:ext cx="2802190" cy="20380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Pressa\Desktop\Рисунок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2999359"/>
            <a:ext cx="2747228" cy="199809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C:\Users\savelevaur\Downloads\субботник детский сад Теремок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20" y="1298364"/>
            <a:ext cx="2206412" cy="309621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" name="Рисунок 19" descr="C:\Users\savelevaur\Downloads\IMG_160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70" y="1306236"/>
            <a:ext cx="2205117" cy="308834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058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706014" y="1397837"/>
            <a:ext cx="7731972" cy="86946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829" y="1091414"/>
            <a:ext cx="5900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9801"/>
            <a:endParaRPr lang="ru-RU" sz="2400" b="1" dirty="0">
              <a:solidFill>
                <a:srgbClr val="70AD47">
                  <a:lumMod val="50000"/>
                </a:srgbClr>
              </a:solidFill>
              <a:cs typeface="Arial" panose="020B0604020202020204" pitchFamily="34" charset="0"/>
            </a:endParaRPr>
          </a:p>
          <a:p>
            <a:pPr lvl="0" algn="ctr" defTabSz="1089801"/>
            <a:endParaRPr lang="ru-RU" sz="28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b="1" smtClean="0">
                <a:latin typeface="Acrom Bold"/>
              </a:rPr>
              <a:t>2</a:t>
            </a:fld>
            <a:endParaRPr lang="ru-RU" sz="1400" b="1" dirty="0">
              <a:latin typeface="Acrom 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6300" y="318304"/>
            <a:ext cx="756168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Органы </a:t>
            </a: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территориального общественного самоуправления</a:t>
            </a: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4475" y="1222063"/>
            <a:ext cx="6116411" cy="289310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представляют 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интересы населения, проживающего на соответствующей территории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;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обеспечивают 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исполнение решений, принятых на собраниях и конференциях граждан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;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могут 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осуществлять хозяйственную деятельность по благоустройству территории, иную хозяйственную деятельность, направленную на удовлетворение социально-бытовых потребностей граждан;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вправе 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вносить в органы местного самоуправления проекты муниципальных правовых актов, подлежащие обязательному рассмотрению этими органами и должностными лицами местного самоуправления, к компетенции которых отнесено принятие указанных актов.</a:t>
            </a:r>
          </a:p>
        </p:txBody>
      </p:sp>
    </p:spTree>
    <p:extLst>
      <p:ext uri="{BB962C8B-B14F-4D97-AF65-F5344CB8AC3E}">
        <p14:creationId xmlns:p14="http://schemas.microsoft.com/office/powerpoint/2010/main" val="195097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-1530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1157" y="152800"/>
            <a:ext cx="7561686" cy="6540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Экология</a:t>
            </a: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13" descr="C:\Users\Pressa\Desktop\Безымянный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7" y="913662"/>
            <a:ext cx="2923559" cy="20338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Pressa\Desktop\7916fa32-0e14-4c60-be23-9fb5a8ff1c2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75" y="926181"/>
            <a:ext cx="2851400" cy="2008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Pressa\Desktop\53787372-f3f0-4d5a-a479-1421ca716d3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7" y="2960019"/>
            <a:ext cx="2923559" cy="2033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75" y="3076950"/>
            <a:ext cx="285413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8" y="926181"/>
            <a:ext cx="2865561" cy="20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8" y="3076950"/>
            <a:ext cx="2865561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9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-19050"/>
            <a:ext cx="9144000" cy="5143500"/>
            <a:chOff x="0" y="0"/>
            <a:chExt cx="9144000" cy="5143500"/>
          </a:xfrm>
        </p:grpSpPr>
        <p:pic>
          <p:nvPicPr>
            <p:cNvPr id="1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91157" y="-19050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Социальная и культурная работа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25" name="Рисунок 24" descr="C:\Users\savelevaur\AppData\Local\Temp\7zOBF51.tmp\IMG-20210604-WA000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3" y="981000"/>
            <a:ext cx="2560053" cy="17723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4" descr="C:\Users\Pressa\Desktop\Рисунок1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41" y="953168"/>
            <a:ext cx="2613268" cy="18001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88" y="984265"/>
            <a:ext cx="2564568" cy="176910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 descr="C:\Users\Pressa\Downloads\проводы зимы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41" y="2931334"/>
            <a:ext cx="2613268" cy="18775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89" y="2931334"/>
            <a:ext cx="2564567" cy="18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-600893" y="576298"/>
            <a:ext cx="10225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Праздники двора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3" y="2931335"/>
            <a:ext cx="2605611" cy="187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14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-19050"/>
            <a:ext cx="9144000" cy="5143500"/>
            <a:chOff x="0" y="0"/>
            <a:chExt cx="9144000" cy="5143500"/>
          </a:xfrm>
        </p:grpSpPr>
        <p:pic>
          <p:nvPicPr>
            <p:cNvPr id="1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91157" y="-19050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Социальная и культурная работа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540568" y="600350"/>
            <a:ext cx="10225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«День Пожилых людей», «День Победы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», поздравление юбиляров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34" y="1046283"/>
            <a:ext cx="2409991" cy="171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5" y="2955850"/>
            <a:ext cx="2392270" cy="174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12" y="1046283"/>
            <a:ext cx="2392270" cy="165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26" y="2954123"/>
            <a:ext cx="2405619" cy="174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12" y="2954123"/>
            <a:ext cx="2392270" cy="174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25" y="1046283"/>
            <a:ext cx="2424419" cy="170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04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-19050"/>
            <a:ext cx="9144000" cy="5143500"/>
            <a:chOff x="0" y="0"/>
            <a:chExt cx="9144000" cy="5143500"/>
          </a:xfrm>
        </p:grpSpPr>
        <p:pic>
          <p:nvPicPr>
            <p:cNvPr id="1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91157" y="149732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Социальная и культурная работа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572540" y="911974"/>
            <a:ext cx="10225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Акция «Помоги собраться в 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школу»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22" name="Рисунок 21" descr="F:\Отчетное собрание ТОС-10 по итогом 2019 г.27.01. 2020г\отбор для слайд шоу — копия\_DSC202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1" y="1598280"/>
            <a:ext cx="2773925" cy="19418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995" y="1585513"/>
            <a:ext cx="2516010" cy="1941865"/>
          </a:xfrm>
          <a:prstGeom prst="rect">
            <a:avLst/>
          </a:prstGeom>
          <a:effectLst/>
        </p:spPr>
      </p:pic>
      <p:pic>
        <p:nvPicPr>
          <p:cNvPr id="26" name="Рисунок 25" descr="C:\Users\savelevaur\Downloads\20200828_12515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413" y="1572744"/>
            <a:ext cx="2735686" cy="196740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4935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-19050"/>
            <a:ext cx="9144000" cy="5143500"/>
            <a:chOff x="0" y="0"/>
            <a:chExt cx="9144000" cy="5143500"/>
          </a:xfrm>
        </p:grpSpPr>
        <p:pic>
          <p:nvPicPr>
            <p:cNvPr id="1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91157" y="149732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Социальная и культурная работа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20" name="Picture 2" descr="C:\Users\Pressa\Desktop\8241be75-b0db-44cd-b887-12cc857a66d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67" y="1023447"/>
            <a:ext cx="2814916" cy="18393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Pressa\Desktop\966a6c13-baf1-4e47-9196-6867ff8f8f5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6" y="1048222"/>
            <a:ext cx="2840368" cy="18393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Pressa\Desktop\6f9ecf6d-9dae-469d-b8ae-b36c676b9a5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72" y="3094074"/>
            <a:ext cx="2808911" cy="18401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Pressa\Desktop\Рисунок1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10" y="3094073"/>
            <a:ext cx="2845833" cy="18401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91157" y="149732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Социальная и культурная работа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420140" y="780883"/>
            <a:ext cx="10225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Акция «</a:t>
            </a:r>
            <a:r>
              <a:rPr lang="ru-RU" sz="1400" b="1" dirty="0" err="1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Ярдәм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 </a:t>
            </a:r>
            <a:r>
              <a:rPr lang="ru-RU" sz="1400" b="1" dirty="0" err="1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янәшә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! Помощь рядом!»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31" y="1489675"/>
            <a:ext cx="2072287" cy="268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6" y="1149848"/>
            <a:ext cx="2786388" cy="192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7" y="3121196"/>
            <a:ext cx="2761578" cy="187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38" y="1801989"/>
            <a:ext cx="3019299" cy="206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1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39775" y="-86001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Правопорядок</a:t>
            </a: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31" y="952228"/>
            <a:ext cx="2964744" cy="197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4" y="916671"/>
            <a:ext cx="2890243" cy="200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32459"/>
            <a:ext cx="2835275" cy="19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591950" y="471921"/>
            <a:ext cx="10225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Дежурство ДНД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4" y="3011431"/>
            <a:ext cx="2747610" cy="197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1387" y="2356391"/>
            <a:ext cx="10225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130175" y="-17907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282575" y="-16383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434975" y="-14859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587375" y="-13335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2" descr="data:image/png;base64,iVBORw0KGgoAAAANSUhEUgAAAawAAAGICAYAAAAd9dSMAAAAAXNSR0IArs4c6QAAIABJREFUeF7svVeQXGeWHvilN+WrUAVUwRUJgDAEAYJo+ibRht0zPZoeIxOalbSSYrX7sorVw8Y+7MPGhGKljXnYjVgjzWgktcb2SG3IJpveO6DpTZMgaOABwhVQ3qXP3PjO+c+9/715q9gT+7QRkzNsAJnX/Oac8x3/p/A3n79Zgb9Zgb9Zgb9Zgb9Zgf8frECKY3zy8Sc6zWYLKyuraLabGBgYQDabR6fdQSoFdNDRqXTS+of731+8/goWZq6i02mjWCzjG9/5deQLZaRS6eCeVCoFvqTd0bvkhXyo+3Q6HfA/XmefNFLyXScFpOzV7uf4teC9SKHtRsXndF3DMbt32J8yro5+H//YM/h+fjgemTfHFEzCLUmnI7/zt3Q6LWvBWcpzOX75TufI64JxynjcWtrY5E693l+fVMrdn06j3Q6XT+eia9vutLG8vILHf/YY8uk6SsU82u12sK585MjYJtxz/xEUimV5ky15m68Ll1/3ydbR7ZrNS+YU0EC4csGaxfZS1tjukTUJ1zLNd/iL7+5tuXHbe3zaCNZFaDO4Aqm0oxmjM1lcm5h7i0dj/vrafG2PuwhinS8i6xS8JtzngG4C+nB8kMADSj9ReozTrf8738095n1J87Frk/ghuuwe/3VIF9wXR58cjzCCI5CAIUnbSgg6ZN1beZfQf8gfch0pm3LB8QLpSfbPex45zT6250rDfHobzWYTpJlMNk+J4i4N6ViG2gbSpAXlWPm3Tz/Gp/JcoZm2m5/JCB2rcrqbSzDJtCxDp9NCCplAJtjzjRaivKt75F9jNGH7F5dZ5GWVm+Ga6990XeM0wP1vtloqb4KtcDLIrYMybQodYcg2CoU8/vXv/0s06jV5bqPRQLVWD+Qkx6zjBNKZNArFAnp7+9DX349MJoNcsYBsoYA2ZVqrhU47hXw+K3JIl6uDYqGAnTt24ODBA8imdb24mcb3Og+Vk7ofKmk5n2q9Jn9fXFxGo9XE0tIi/uf/6X9UrnnyiSdlf3hTvVFHtVZFLpdHsViSwdkCcZMMSEgUx157BXPXL8sG5gtFPPit76Cnb9AJQ08COkGlxKxCOr65gdCQOSgDBQznmMEn5nBMjmmEkDoBU8QFcJLM4d4J0bhxGVElgZhsnhCEEnMgBHS9bS+EAXTsRmxKaJxTHOz0O265vyZR5FAC5PtUMCnDq1BpkXHcmDgHKhwvPPMMOo0l5DJpUPDzHpvX8OgY7rzvQRTyPZF9leHprnlgpOMNmJ3vJUhkQqEaZzRZNx/8vL/LtaYAecAVF5wBHTgFwf7tC91AKIpA0XHDAZYvDAI0dLQREYZuP7g+pHv/+XHaXItW43RitBHsdQLRJT2ra24GtgnKV0D3HvArhSkVGdwlzScOfvHhxZ8d/V2JRIAsorI4MOPPDlyMI4xP0qmM0CmFIm/NpLNAygDH0ZgjnUBKeuClb22jWq0im80hl8t6QzMw1QcYUPGFgZB3yo0/v2AtHP+pIugAlILdKYOmnsnKCt/pqw04fDBM2lujxyTZFaHVyGLbPrq1Fh5XOk16jtBwR1Vhk2khGOpYzfAwkMjnsvhf/5ffF7DhtdV6HXUBrzSyuRwKxSKy2Sz6BwaQJw7kCDiqCBBwRGZSUaI2YkpiGgJMXPm+/j7s2b0b27ZtQyGXFzlE4KvValhYXMTg4CAK+bw8p95oYGV1VfZ3YWEeq6uruH5jWvZgZXlFnk9D6if/+S91+Z944kluhW64MDeJoyYPyOfzwX+C0E4IUXC99YujmL56QZSdbD6Hu+57ACOjGxMAy2R2qMl1CTfbCQ90IgDirBUTLia8Uzag9BoA6QGfPM+Aw9vcJKEp4zNtwFlLgQbpP9NTiJVgQ83P2CckMiUsHQe/JZeouAksGGedmWUmv9q1DtgCpnQPtrVYWangxeeeQX11HsVs1umIejXXbXB4FLv3H0Q2X0RvuVfGUSpRKaFmqyAYaoO60Q62AksumIuBsLfsqll7CJ6kmAjgKtHLs+NC2e2nCAzuKc0/21v3G9dQtHXPPhMr19DSAVQAIAa8TuCagA80WW8/fVrwAdkHpyTBL3DhaCuu0fvgkSRwbN0NPFW7doqYDjb4dIGkjd3zNMTf7/+b+0slNC5Io+DU/b6QF50IF+2tm9YD68pZTjKXVBoXzp8TQch/j41tCqyHVNqsGAMCp3U7wOLWqx7UweLiAkrFEgqFou68+x/dJ2chUYYGPOUUS89r4YOK/N1oyMDYaY/K/kqrtgH+OsqIPCtSrvKUiOi13asbB8/oFY6HDDjT+q4uy9X3GMhcqPzq/xktUcakUs7oMKIC0Go08Af/6l8hXyig3NsrwJPP55CjvKfl5PEKFc12oGzqwnPXdPlVTqSzaVFYcpkMNm/ejDsO3YGBwQERca1OG7Mzs7h89QouXryA0Y1j6DhZPDN1Q3Cm0W6JBU1ZRBBrNJvqOaP11mqj1Wzg+eee0hk/9dQzHUPvgFncWJrNBiqVigyuUCggm8mKMc7vPvrgPXEJcnaZbA479uzD7r23KjEmuF+6ts3cB4HWErrXurQVUaR8M9fMXydYjamddWbCipMXl4knR+MCJPpvs+6cp8CN0RhchAtBxz3TrMEk0PPY3i2HboYsj5nDXYtCQggZyZwkARA6rCMRiWEhFoJyDpWM1156AQvTV8TkN13YFPa+wWHc9+C3UCz1iHCt1xpotZrCmHwYreqcEyoBwxkTiosotv7m7nOMSx0vzqhyj+/HdEQegls4V7vXQNOAXdkjDv+6cP73Og31i3RZC211Mf9//QS04gGpzlF9Y+Jmci/xwSW+dnHQi/w7NteI4rbOBOwdcesq6hrW0SWBcSjkuj0g/m82hC4e9cZmY+A1FESvvfwCkMpgfHwCO2/ZjVw25yGxWfPhxHUrQ08Gnzc7O4tyuYyenh6ledlQY2xDDyJW6M7qdmtEOFW0QXUbWrhDAVO9zaFrM/BBeGBoT4rTWny/fpW9j26rhhUMiHW/1C1q7ln/maokmu2rPErvCumRsqperaHZVgt1cXkZldVVzM3OYmF+TgCh3mzKHlGOi1fGeVHEeCHf0APhdsvnTZ13SmRhOpMRi+yWXTswObkds7PzWFxYxLVr10Tm0aqi2zKbVRnYbLeQ6qhjlS4/n15M1vI7KraqDAJPP/mYA6wnnhYPlu/ucmpNoIE0W00RiJzY3PwCjn98HLXKEnryfGUL6XQWQ2ObcP/XjzjxYsaDGeZRgSOb6gSt7z2TgZuV4fv5PW3c12aCOJQDtGDjTdt1wt/iUD6IqGUTF7JuEzxtKUlD7tayHXCaeeziK6aFBcTtiE+4xH2ixBclXdVQQwEcF4IkJfuuUqnitZdfxvLMVZTyWeRSLfTkWminOmh0ssj1juGeIw+hUCg796KzClxcodVSLYd7La6XLF0vJEgFATHrBRBiwBVzT0Xm5YA1Miu35hbXTJLBEaEbPtDb3qjgNSL/Ks32rwNY8bVe614fKHwwkOstbOfWTJgwFquKW032jMBV7MWA/7rj99fDp1l7jsW//DH4a7/W90m0GxeiNlcKuaOvvoRPP/0ctx08hHvvvU8AQt6dCt2xatWYiaPuOX8sN27cQKPREg2eihat7JCJQosnGJszTcWiT6dB+u6iD6esiXcpYFYHfoaHaaDNEFGg8IRAaWwcf27c672e0tG9L6HbxkArSQZFZJnzjjCOvbi8hOm5WSwRnFZWUa/VZPCtVls8KBpzailY1TVuFQdffud/L3FydJAx5SwgTnF9CcgVC0WkMyob+M5Go6khCUAAKi4zDQzprYu4O2PeL+4zZdDjP3/EuQR//mTH4jg2cENo8QU7V5cKzxROnTmL5557Dql2A5ObN6pPOZXGwPAGfP3IN4MYiyojFvzu1pAtIO8zYRCDjQh+d6+vIXs05eRCqG676wKjy9xqa6jp62mKXQIoJjF0E0IWCQnLOe4CYvAGryj7K8meLk0qcD2o9tGma0w0oA5mZmaZQINyuo6BchGFVANbelaAVAur7QJW8hM4dP93UCr1RrRb3+WhRKoxMxJ4vd4QQstkM2BiTjZL9wK3OyWgpu7EhI/jWJmqLKJvNkSTL+KGz3ork8T4gUrkW1Zxi8yN2ZgwsIo896HvejOtLtFaW2vnTMn3XJVrCX+jq7igMKsy+grf+Rn7JRbv/Spa9t+3NrhbUDMqyH5VZaBLAHY6ePbpJ3D61Bkcvuse3HnnXWLN+9ZRxJoI2UmtnzQkrnH+/HnMLyzh7rvuwvT1aWwYHRH6cyqmW3VnnQQ051tJDpRi8kHlhx9E0wEYiwZhGp8wU87qd6YHx3/h4pdYXFpGNp0VC5JCPJNOC+/QDZvNZJDJZoXMaJHwN7FOGHoQ8E4h45RD8hefKa5vS7Ry1l1Edjj6rdSqmJq6jotfXhSDokFQoifIJTEYAKl7r416rYpWg94Vxz0xJVRCLyYlTNlyTGE4YC47rjjnyo96s9Qqk2fQlZjWmJfIkUwmSMAz49h+1y2zxB3neHTKBtfh8ccdYD3+2OMhjUn8WrNhbGAe/8kgTp09y7gXlhfncHDvToesGYxv3YqDd9wZApZvIcUEtM+YPjvK8iVIrEDoud99IcdnBe4okbfd2ncoIAxIkhM/DGNjzqau7K0o43scJg5TZRLfMrLnajKGWldx4bKWsIlq+sSfJurTZ9GpLyM9MIHswLgQwZUrV/DwTx7GcE8aw329KKYb2NbfQAdNrLayWMluwuEHfx3FosavwjFF9IrIBkjGJ10MrZZotZxXW9RNJa9arS6MmM1lhQnNpUjr2Tw2EaHvYl92v+KYAbiOKcm1uBZG+FioIKTcHddIEzXUIBjtnh7EMRx1OQ9AEEOL4643qAgQxjRWH2ST9ljjxxqri1t1vpWyvpYdDiY+li4681zOSetqQkMzBZOzbv37ktZaBb7xIfDkY4/h1OnT+Npd9+Cee+5FLk+XoPd8i4kYf4vcU29LrVbF9PQ03n33XczNL+LQodvRarSwZ99ucQ8m6n4ibWMZjt6Y+Jsp1KakmQswiIG5mFDk+ZaJF5vf9Mw0XnzxZVyfuo5mo4VSsYhmq41sToEpk3MglkoLoMm/83lkMlmk0wQyd10mI4lNuXxGBH2Gv6UywltiUKZSktjA0Iz8Lhl7eVy/PgVaoJVq1UsI0V2yrDxaVM1GA61mU1yqmiQTStJuS0+5i5mFfgxLQIeygM+QbG7nhXHvUs8Z3ZEmRS3nUscT4ooq3SJTPLe/umeVdrh2CoAdPPnEozrap596Wh4dBv69lGEPKahx02V07fp1PPnUUzhz6iTuOrQfPaWiaA5bJm/CgdsPi0pkgi4EilAOdlteDkQcwiYCjhcgtTRyf7F1wir+fJdi3AxVsDBACQWEroTpFGszafemGrpSI+LGxkWAbl74ibr44lcnWRA+41ODqV/7FJ1zz6FdnUWqbwKF3b+NVs8m8Rc/8dhjGCim0FPIIduqYnKIxNnCSjuLamECdx75Xgywwowo1cJcGEhcDC7+F2NOu47PpdUlMTDJ9mkJ4bWaLeRzOaRNs6RW6aU8B34yJwkCTc7bAQGuLnetrtZ6gjtMUNFYkjw7gSnjAtf/dzhWfYC4yw3gg8SkWAJRdIc9jV1nR5YNEkNMjkbu8QAn9iyStR9j9tfABye7LQJ6XwFOSYAVX+NuHgr3YC3FgN9bvINGww//4i9w48Y0vvGtb+P2Q7cH+xgkT8k4QzPclD3u58zMNK5evYxf/OINLCwuoVQu44EHjmD//n0iuAPuci5FJSuN64QgpEkJKo+MjtzsHbhpeJk/ejzhLK8A9APrLJpg9O7bb+Poq6+Lm418QTChrBRLKZgXv2uLgkcPlnkrKFcJWOQfzZxrycBadMGlM2KtUWHMF4vyfM38zaCnvx8jYyMSr65WK+LK59gp5DmXEIg1iaEt/4WuOT+2Gd9z2xe+V+jPrC0HUr5c92wxSZUJrDln/IiK7uL+Qi8uM5drKjmFLuvQkrAk9OBKNThfbgFlwVOP/8zFsJ58uiNxCi8eYtiollAaTL6wzW61Ozh+/DieeepJbN44jGK+IMKJCRcH7jgs8SxzM/kTCxQeQ16v/ijM1lHAiWuFfk1WXAAZ0xly+wy7lnBbW+iZmOt2dfnAEdXqKLy0BisEavO/d4uEtcYXB6uIoHBB6EyngcYXT6Bz9SjS7Ro6qRxaE0dQ2Pu3cfXGDF585hkUUnUUclm0m3WpyUqlGqi2MugZ2oz7v/HrKJX7nCgPAVr3SVPmbc9MgdFx6bXxAH6wFxIzVFeiaG+uTGJ5dUWeS02SzEc/NzU0uhC4z8wgClSxpGy9UB9Qwm65MgAPRAJm07wiFYamuniZj0EWnie1SJNWG5cIWvExBUHghCSUwH1uVrwCeQQ0Az9TsjXl07LRyXqg5PNJooXuawMxUvTp0Pa8i+/irnmP8NfiN9sPo1/uyZ/9yZ8K7Txw5BvYs2cvWrTSfeXDKiKsNMuRHOlpcXEeBIT3P/gAjWYLd919D+67/wH0lHvUEyTPcZZ1pO7KZeF2NDuXMlDplwLfBLrnqzEhE2QSh3VYUkrinDeioMn9WlM0OzuNJ3/+OL68cFE8DNxzxnIazYbLyFQLmnRPcDIZoWNQKGCZkAAXrRfyj/OX6TvUALdEL1pk/cPD6B8ZFktVAVJDA/axvSVoMp4k9XoEYmdVraVoBGUeujkB+KQyGTQlPKClMn7s00pndG4hkbUJWM57QD4Xvncp+FKT6uZrAEcrUl6bgiRwML5GGpNrOx088djD+vhnn37GZfHry4xojTapRfOhzBK0QsVPTnyGR378XwSwGJyv1OvYf+AA7rrnPilMXStEExCx1UDZAtpEnRsmyRXhL3L4d+XILrdHQmJAN4NGQ0mhYI4L7riPMmoTRDTaIGTnCa11tPyIMAoVzK5AqGwche/8ebQ//wkyS6e0gDGVRrtnO7IH/imuVHJ46dnnkUdN4oqtZttlxnVEsxsYGsKRh76HcpkxrEA0BtqY1txxr3U9IwKF+qmzuIzAbM0DbSiow7FYgaWea2C93VLTfmVlRdyL6j5MS+YXFR7L5pTiQ/fxQZsqhDC2244kzZ/RcR07XRksDnfuCRegis8roKOEjNWAVtdIwPHT0AOmcwkVIQ+FtJMIKI42jK/WU7b8+5N5IdxVH+x8Bc9AxhIQorQb8pG/tv46xN/r/9tf2yiNtPD8009jemYOf/fv/55kq/X29IhV4csbEag+frj6yJkbU/jy4gV8ceo0zp+/iLvvvU/iOg88+PUwphpY0xYHscC1vMHJIzOXDXlcTaPzLoWZgq5YWbDEBhQGY9VSs7qsNI5//Es88pOfCoVRRmYyqtj5iQS2TlYgS8BWb4AmFMg/XJ0j2upis6xAKnq0yHh5oVzGxNatKIorNEyMMAC2WBz3t1Gva6KJsIDSoSh9MdDic3wA8vee9/AZzCQU178AqtWammcsiH+IdWeZ2cIfTElnPI31d87TYnIFrTA0IrkSjPm55/MesUSbLecOTeGxh3/suQQ9Qgk1JIjQ44c5+uLHlMVN4YMPP8ITjz6Cyc1jQf7+tu2TuGXvrRgaGXWupahrzQcrn1DlfRGbbH23j8eW7s6wODYOSnqt777xU3pDYDKdPLQs1ayOgpgn5wUkVUOKb7ARwFpCo+t6IdsOOjUV5NliL5DJRVKzqaWm2000zr+KzrmnkGktCSGwI0kTBWDrNzFVPoQXX34VPTlqc6xetxRVXc/+wSEc+favo1DscXwYdVUGrhSnANhs466DAOosYcHFufzVIfCZIuHHA83lyPVutSw21sJqpSL7xLo/8cvntdjQj3z72puurVm2oSZMgJJ9sQwxJeZA8KjPfO0kBk9n0L0XIylsLxIB0FgtmD//6FqEwiIESBe78y5MAiH/u4DRYy/yASkC9KKZrh2n8JXCZL4JXxS3/iOckFBuIs9zKe3T09fx3NPPoNZo4qabb8bNN2vqs2nm/rPE5cV4TZAB08Hy4jzee+9dvPPeB1KKMTwygn/8j/8Jent7Ym7jWJ2FimglIRMw6vdzHwMh9Y6IG0y6Y6i80EQ0RxFmkTkrTJ0OKSwuLuJnP/0JPj/xqRTFDo0MoyDxOf3YulmWYrFYxIp4HTShgq490ny1XsFAX7+kf5dLnFdb/iuXylhaWsaGsTGkszn0Dw1pDZO56QP3pspp8ipjVJb9J/kIBE+vsDigYZcZTp6gLDGQtTGTD2mhSe0e5+S69di8jH4IpQJSLuak4BfymJR8uBiluEiZhGGeEhfvovJKfKEbVLqZpDMSb5NGBe2OpL4/84RLa5cYliM6vspSpc1ENfQNEmlSKZw7dx7PPvkEhgdK6O0pSdZP38AQJnfswuat25zZG920OGBFmCvuV45BWJy59N9mgqpGHRcSISP7oBJaD74ACGNYAal5VmLYpmYtLVmtEhVucetwLWFg33OD6nNXMXPiebQaFfRN3o6+rYeQyhWVMElwzQY6CxeB048ju/gZE0XRbDSRzRWUGHq34kzqIF7/+DL6e/I6Fs89wj3sHRjE17/5kHMJxtfLgqGk72iqv40zXM+EFOIuyzJM5ND1UAALFQLOzO+aobhC9wbTYemCFgJut0Rr5W/MCBO3iCNqSY32imClYNIJliDhQ7lLN1Uc+25/TJB5QfSIENYbAhep+dd9mqEwWLP4WCLOYU1Yl3Vk9BqzKCKCzizJhBq4CLGv8Y/4vsUVJZtLtzX9qzw9ek0cWI19r01dw/vvvYeTX5xErcawQgoPPfQtHLrjUKSllAnBxfkFlHvKyOdJ+x2sVlbRrFdx/OOPcOyNN8Hi+K8/8HXs338QI8PDIiipTMeVmXBOIT+r4qL7GpEVfv2z/Gxqi/jhAqVJCnN9sOgAxz/+GD/7yY+xNL8kCQ/9g/3oH+iTuJOABy2cdFpcXOz0kaFY5/87a4UuTgGKTkuSKRhOUfclaYtxqzJK5V5snJhQ17W9P8xokPGRb2iFNRp1eY8Aolc+0aGXzBIwOh0Zj5SVuIQqibcRKJi9SIXBvUezBRWQeH8uk5V7AkudcwxaSenvvJXxNNKEWIctpzgzQ1FVAi2PEXYMa86ER4Kl13dw1GYVPvVzF8N6+qlnTCHVoKEbABcvqU6De8pFeemF57EyP4NymQWneZR6+zF58y5s3bbdkMrRRdS9ZKnrUcDyiSjaUy2qQYaJASpQQoKMa4E+YIUE2g1u4W/2sC57z8k7370jLBZ8b0p8F+N6nBFaKrordi0jflfffhTtK28p4A1swcDB30FmaBuWKzWsrFbRWZnB0MxbKM29jWx7OVAZrTlRO5XFlfomvHm5B6nyYFB3Qn83h0nh2jc4iK+zDst1uYgwbWBNegzuGNssr8BlElg33ckrcVHng7XygMVuLIzr2zQWVwjHQBcggYtuJDKlpM/KNqiCQCZlfEyU6HZbgtaiubsCXlpczr7RTo7BveEe+CChe2IyKqQD02r9+SUpUfw9SJDwrARLvAipJpoQsp6F81XWT1T6hrpbl8WmqBBc/td67ldgWBJgcQ8+/ugjHD32OiqrVel1WSyV8NBD38bBgwcDweh7ImgdXL9+A9lsASMbBnH58hUUCzl89ukJvP3OO6jXmnjgyIPYuXM3SsUChoeHZE46K6+ZnnnBAhlv8+afFrX0ao08lo8opSwetixWi5u6ZzJD9k/+ww9w4dwZLM4tqqssk8Km8U3IF6k0akE5vQW0IGgxUE6K1QBtYyR9MwHUGzUR9lRAl5eWUCwXJcmi2NOLnv6B0OILlK/QhmEniGajhka9oQXDIuJiYRLnXjWstvRyXiouO5c+zscHBgqTLVrOne++F5egs44C+W32lNMHRE8LEoWY/8AOFhmtxXJF2drCSZVj4V9zb/rdhVziiRpKHTz5mEtrf/rpZzt2AxdYW0Rppl9UnOgQeS0F4fHjH+Pk8Q+lepmIXe4bwI5d7B+1Pcissu4DASI613K3pWJ2u7F01AKw9yaDEH+1VEi7zwcd/9nx5/sgZb9FNTB7t/K7Z45/BRMn/SzMKY/Xd4irYOEaLr/8H5Cqzkgu2UqqF7UtD6A1sgeVRhuNShU3t09j09KryLZnA3ceK8WVR1NgIky9lcfpxQ043dyMViobCHMbd+/AAL7+ze84CysOTH724logEl1b33AJhXx01tF99oWln04ZVxDiYwvXywQj+dKyFJ0PUDRSAbGmZi9SSIiW59Lt/WCxlRYYgKl7MQpUlkQjb/dV+HX2XZjQ4gVGRq6sKQJ2jgICr4PFFpzQjYPNWq80l1WEYr30/G7rOOTh+DPXU7bWI/WoUmLWrNbqHXv9NRz/5GMsLa+IayufL+Chhx7C4cOHgxIIA3j+yfZL77/3AXp6B3Ho0K148823JFV8eWkR129cF+E3edMOFAol3Pm1w9i6bavEsdh5h+42PyXaZJp8F08mcpaWvz5Jf1ejLGyGqxKCDXgzOPr6Ubz41LOYnZlGvVZ3CTYdlHvLGN005iDUQalLqtBkAk1gsyQJjp+ehKGhYczOzknrqbGJCXH/qefLWubFLENnHTVqVcn+M6uH8xCLSNhYrSlNtXPgFKrageJn4Y8gO9A1BxYEcGVDgUeIafoObOw7xri00QCtJ9174y1Lf5cEK8ayMkzt1/iUJpxoSEfowDFh4A0IrOEUfv7oT5ULCVgmlLMuRmVaafImamrihfMX8ItXnneCIoVSTy9uP3QYO3fdEjG6VciTa42YfUvF4lz6Xei28MEhGtMyd2DctDd/ddQiM2EXWjRRd0E3OH0VDn0VY4dz6M4kC8DPtR3JoINr7z+BpVNHUa23cKNRwkJ2FPX+Xcj0TyCTL2BbdhE7Ky+i3DinBnUqL66qTKeKDi2obA9S9SVZ42qnBx8vbcWl2oBWkbhuALQA15GsAAAgAElEQVRUemlhffO7UjgcAok19LSyhu7Z+/MJoMSrz+nW1EPAM0K0cURdt2EmpT7DxhtaQqElGhX3cr1T5cSKciBBEKPWpkkMGiDmb/V6TVxSxaImDhHEpHeaS/yw9lTqJdEMNt0rMlQYE5N1E6VLCymCcThlJliLQDFxDzI0dNqvb1VEXHJmO8fqn7rXuJsnAtqy+Ia3ZHGeSHqeCGPrZKCSuav+0H+OAYKffGJCkwBCV+7Ulcv48z/7EzAUTuuqVOrBQ995CDt37pS1v3TpMjZuHHPxwg7mF+bw2iuvY6VSw913H8a7776Dk5+fEs8c3Ux8F5OGGLs9cuQbOHBgPxaXFgWseso8hUA/Rnc6z+C8hWgSRbDHJie7SxWMT+KgzPn9m//r32D++g1pcRTUJHU6GBzqw9CGEVEizWVN6d3X14eFhQUMD49gfmEBPT1laZNUbzSRYS++VhtDIxvQPzyCXKkkvRdljV2ykyRqyNzUFc36NCn+dbQfHyPtGQUrWkrak094WZIhuJbaY9BAymooJTvP65zO5rTSOIAp5sxnkExIxspc5wwqhazD1DRMjQc63iQvsvSAzyRQ0UMi8S5zCXYQJHJYWErG651CYBbfIw//SAHruede6GhgTJuKipAw9w2Z38si8ZmCldVHX34O2YyicF9fP249cBATE1uVaFzGSJD0IKmhvuVkmnXcAgrIzgkN35NhFo5m6vjMbnEkR7JOKEdTLZMY1ddM4r93W4KhFFjP2lpPIFCRoFOAILI6fQlXjv05lmam8WWljIXizcj0jiJVGkCuUMbGUge34Q30Vk4A7brT9FUBSNPDS5dFOodUhxoedYI0llvDeG/pZszWMvJvfgSwGMP61ndRlrT2kLEVkOxolDApxb/G9j0JjJNcsQZA4TNM+DnlxVNODJTC5AxTIiz9OKgCcfkTRi/6rHBMfvZS6K60nnTiS3fHHIjPv8UjdRgAt7XQwmeuFf9Uf37WufjC4kct9A3b/Bg2CTW7h1nLsCTLM9TbHP0GeQDSMyAEwUC/iypzAbDYi238vnW3hifAd2MmJdPE6X2t/Q40YjdnrqVpylw/KrOXLl0SF+1LLz6Hao1COYdyuQe/+f2/JcJ7eHgYiwtL0rFC6Kvdlpqr5559DtemrmP/bbdi+sYNfHrihPzOxJz+gX7Zw/7+QUxMbMaOHTswNDyI7du2RU8giCgQqkBpfaa6l0SempUrWXnhGtv6BrLOUu7lB1oIGTz9xFN45623MHXpinaacScq5HIZjG9k4kURde6liyVRYA8ODWJpYdEpWhn09vWiXqlipVLB2PgmjI6PI80YkTUacX/ROFKoQLCeiidq2N6kXGa1n5UoIOQK0UX4u+NKOGdTMMQj4QDQ6NwPAdnz6MozFyN/d7mdwj/2Pc0qea5YTVxfp6yLIyVW7+rRq9ENw0++zCSvSp2aFE+nBfAef9SltT9PwFKSCVxVFhvyrYkwXqQMTl/r8888gWI2I4mehVIJhw7fKd2YFZdCqghhKhRYoejn36xhpYFQ8nU2KdWI9RNnqvD7MBEiwuTRF0eSJOJaSkC0sXvi7/YZPYnJQ1BQZhEYaTZw8a3HMHPmfVxaymChtAOZ/m3Ilnn8RxZDOeBA/mP0r76JTKfmZS06pnNJDGGHeJctmUpjrrMVb06PYaWVC45FYZbggw/9GorOwtK56b6vJaj89bU5+0LPX68ordgzxUnmbo3vqVlYTklyWxq1Bvyu2Bb0jgrwJKXCDLDo+A3gbDxhQDe0eCCaK/tmakFmFSkWb+YLEkinJkwhrO4MFxNywXythXG+Cdc41EouRSFwLhqtFvNrfOgINivRzqMK3b0mEK3jRiCo3P6p1ZfsKZBrPTcjhxwcDyEg4XXDt12KWXcmuPzz3AJa8CxCO92BGaos8r1+fVpiKzPT1zE1dUMKfmkq3XvfPZifXZTWXpvGR3Hw4O2yzhR4DC+88NwLeO/99zQWlMuKm2zq+nW5pr+/X7JLqVCwpyBrsfbu24t9+/ZpDVRsDl18b4ezeeslR3dIKUW02W4SnXMf5+bm8B//8I8xPXUNK0sauxIJ1m5jfNMQJob7ke6kUUtlsVjXpAv7nXOs15sS15J+fp02eOzP2JYtmtTAZIjgLCodj8SMnEJJwc36roDXXNNlf54ct2X4kS6YTi4p8+Z2CyxQus2zYoURIMwtaGP1RR6b51JuMYYl3kUpH4lmZwt3cX5N9ifUui91w+ucmq26Wo2W/CF4p/JBQkbiylRLupAvyHtolVVrNTkNJEhrf/H5FyWGFWi6Yfu/iAcnOOPJzYRBvscf/SnKefaHAjL5PG47eDu2bpvUWtCgqM/igCYw/KUwRksuxPSTKsK7dKzrCVkfUHwiXk8A229xIo+7U/yNt2sjM4r1d4tqspq+RxEzd/YTXH7/GVyYWcVCeSfyQ9uQyfdKZs1AroGd2TMYXf0Fsq05bcvi9ERNFjJL09ZBRuJkKFNyM5hqbscnyyNYbOaldokxrG9+h4XD/d5wQ/ddfA7+WiUBsn99/O++q8HfC18IhOtt6kx3GUR0LxSw4nUkSXuaBJ6mU69l/YbviipB5lok41SqFQEXCaK7YDUPqqPwJdv5GqqkLTs6tdiKjt+Q2e2ZaOcEQAVuBaDwt2D9wi1ec+lDhc41l3aJAgGXxbqHxBW09dYmzh/+uvM+Asrs3KwkQrz8wku4fOUq+vt78clHH6G3v1/cY3QLjo+PS8znytVr+Bf/4p9LbItxnYnxcenYcPrUSbz4wgtYWF6WtZB6Iva/q9ddLShw+I47MDU1hd27d+OBBx+QuI9PZ/7+h9974ixmva7lSfHX08D/6aeewkfvfYBLFy6g46wMKhWlUg7bNw1jsJRHLp1Bo5PBTL2NaouuQW3wqu8BhjeMon9oQJShQo8CuTJ4VBF3JqHE7rg2asmpwqpp8SqsbZzq3tNs5SD5x6x+oYUQZNQi1vKSCN16h6GaK18Ai/1D6Y4Ul7p27fDfS8vazjyz/ojaREAbChCs6NYM/GqunE0Tq9T7oT0UtQcj99vc/rwvSLp48fkXBLAim2aBYvd0GVignSjnMP3454/8BCW6NJn1ki/g1tsOYtvkzYH+KCZjRPnzXYK2R91p4+FYzEqKuxKTNcpE4AhEeeiTj4NQksBNuibQbiNnR4V3xwncZ3K9SgFrdfYqzr/zAq5cuoLZ4lbkh25GutCDTCqNwUwN2zNnMFZ7F7nWlJfdZudW2fui3RKCbyU9lAW2RUw1N+GzlQ1YaBRQ7CVg/RrKPQPrYY3jm69e3698iLsgyQLuoje51h3xEMvU030ImdK3nnyhGQdVWe0A2O3vXmZY8HsI2nw2hQPdEXqOkN/OxxQCBq/V7WG1K4yP1ep1d7igFklrOr7ylZzzwyxHlxkms3XCQ99l8/ctypjL2xl0MmdH0/4uBcIr4m7VJAERal5MKpLy7PF+sIb2AreH9v1aAEcevzFzA++++z62bduKSxcv4pNPTmDXLbvw8YcfiI3NOAe1eZ7BtrS0hH379uNrXzuM4x9/gkOHDkksa3lpGauryzh58nO88upr4naSk4Zd+QLHwTXcPKHW1YNHHsDWbVpGQ8BkLGthYVFqtEwIG0gEyU7uBISAN11tlU+TcZo1BezihQt4/NFHcf7MOawuLjmBrfSzaUMfJoZ60FvIaXskpLHYTGG60gxcg5IMVMhjkFbV+HgIYrZnHlNJxrb0/9O6Kl9J1TILdeNLr0IXr5U4UOCiNGs/LOWRtbBuIkHKOBOTVLaEbkUzCrQpL+Nx4g51LkTOV7q/S1cPNvC1ThuaXmdHlHD/2BhAQItOpSaPNNKjT+RP0gU7YFhqoatPk5ZMTnGTOq92G0+YS/ClF14M6D5wjcQCruLGcIFxYxguzBM/exjZdFN9mekM9uy7DTt27VGWSgSr9QRhyCVRgeY5FIMixehzQs09oqSsGzRWgaYgEmdEH2j8bDhfQK6pxQVr12298Jv68gLOffgqzp89g+XcODp0AxZ6ZZM3ZCvYjtMYqX6IfGtKEjst7KeyMxSaOpaQwkOAdZZsKo1mJ49r9Y04vboBtdIojjz0G1J+EPcgrZXlZ0/X9YnOZy2tNH7drwJsllEUrm/3+5SZwlNffYCOjjOakODHufyJJ4NmSoQDEzJMW/VdRf5cfOVEEpxcDx2rxZM6MleQyWdorYsGna3HHN1CdP9qN5m2pD1bFwoKd64x/wxSjV1fNtOyQ9UlRLE4hxn3hPEb6/UTVR5lPaII2JV4kWSBcYxM2eYZS6+9flSGVMzn8NkXX0iSy40b15XHXBKAuKsaTRy8/RCWFhfEZXX33fdgcvt2SUq4fPkyLlw4L1nIPHHWWg/ZoaY8qp0u2wMHDuKBB76OjRs3ytrOzy+I4OXzGSP7VT5JPGw0GKcPzvHF55/De2+/ixvXpqQBryg0HUhpz7axAQyX8ygX8uq95Qm77TSuLTewXG+JS5Qp6rSsmK5O4SOC3rL61DRyLjd2VNfjnMRpJl4Z67vnuvdZYoSLT1msy7IPA4BzBfZR640WjYI/P2r9qcIYxiOVj/RoEadgOYHjKzBM09c8dtZdWYs6IF/Io9zTI+n6yysrolDwIzVazstAH0TYssmsMXU90oMheRBOWf35Iz9RURwBLNVlu/ZaFs3Or5JfFY1fePoJNOsMXOuR7Ox0QdASPyUX1D3KJ4wkK8QXPmY6J2t1YSffpGf6z0liLgWp5A4cPhglCeMAzL1Niy9U/L74GNr1Ki5+/CZOf/oxlnMbkRrYDvDI+nQKE4UVbGudQF/1OHKtGRfp8LRsVzGumaau8E5sWb8AVzWlYAel+K6AmcYYruV2YO+Dv4tcqS+S/OJrbv76xIVz/Lq11nKtZyStjW8BedDrDpWMZqmtrcREY3G2j/anb03E5xAXWP7vSfNNEoKh0qDJK0q/XZQRxoflJ2qk2ihVgU1dOOx6YEWcAgSua4ExNYWJFlCroNGu59rVWq0PSyxIyPDz4k0BDwaj6r7en0Fc9fJ5mO8lyExP38AvP/iluE3ZrfzqtWuo1ioS67Z4Nt2ntAYIwoUiswaLuOPwYbFY9+y+BZevXBJPzpNPPYGhwUFcn5oSWpY4DJW9Wh2lco+4nrZvm8S9996L7ZPbcf78BRGQBDhmDvq8bPTou+YjAtfr1BGxYjxtkN+fO3sWTz/5BM6dPIPqSiVIxmFm9dhIHzYNluV8wN4S3ZM0R1JosnlvFahlihgYGUWpr08zAp2lIoaAFA67+BlP263XRYGRpIZYBqAkNtB2s24gzFYNsmJDD4XtD08Cto4d0sHDyT8zaHSPTR6GJzNo7Cl0X0sCB5OWggwlJRyxnNyJ4G05rgSiLPT394mywmNO5mbntJ8hlTfDFzHgmEHIY1hYXKzt/+xjJ4bQFclBE1ueNAvr5RdfirgE5Ubze3pUq2adc1kQoFotvPric1hdYm2Q9njbvXc/9t56m7vL9T6OEcR6gOUTWlTYh24hn6h836sv0OLCMQmkjJCTBOza1kO4IPF5+PcEY3HOUTGT0cbpD47h3IlfYiG9AZnBSaSLPShngZvy09hQeR+l2imk28vuuGvn+nHV9rqd1tNaD04L60t8q0ItLDWI9LoW8qjkJjBw+B+jPTgZpmt7CoXNbC2wjq+hXZ9saUZdzOspAOFvJhb1T93n0EXWLWQcuwUtohIshnWUE3/8AaP43QG8eM9aFnh8z9UC9Mcdeg3UihVVzhOoGm+Q1OuI69O1kHK1NkbzBoYKZnQxqmu+1qgjzYM6G2zXlVMmb7XERWYWGgP6Wl8Zuo3M8lHpoy4HO806oAfnUrTsNTd4/VlSmjM4e/YMXn/tmKRrcz71alXOsFqprKJUoJtuQQpm2fyY42Asi+DCHpLbt0+KZVkuFTE+vgmrK6s48dmnYrXVqhWxpghYTK22dmSagDGAvfv2YdeunfjsxOeSEs/YFrvBi7CPfbj2vqUaVybjFhXXyVxkbLv06ksv4Revv46F2Xkp0qX0pVu4XMxh+/gwBko59BSyKLhTu1kP0crl0e7ZgCbd/VmXcMBeg2IxaRG8WDEuk48HLoploTjiAMt1fWhpTWGQxEGwciBiot7moBmxenS9WEhuPXi0idESXy5WGVPLs5qlp+uj3gDr6ydKmOw1rUmtlRJ5z9ovV6/LDht9vT0YG9uIwYF+oU22mZpdmBNwDzrQuHnZiRpU1lRJ0+xCiZUhJTRDJaxSr8pasSPI04+740VeeuklHnkSfCJeAedb9TfXeTdlss8/8xQalQUXKE5h975bsXffAQ+1QyHiC/g4MCUJNF9A+W6mtcCoi0JjYOsDVPzacBPDX+LCyNJB/XuTNHQzqW2OJJxUu42z77+MUx+9g6XsBAobdqFQ7sFwvo6tOImepXeQb95gCbCrOrfCOwUpPRI61HNlw0UAulKBlFbMGzFpDo2XcSbV4FnUyzehuPvvITu6A02p4o/ujw9Ka1mw8e/XW7v1gEoDrU6ACtH5zTx1XHGaSaIb/7v474HQdUymDNp96q9PG74lHZ9bXMitRwt2hpBe0+0e9seqwjGM5arWq2CmTYkV+HTtw79bNEs8Mk74SPDaKZx2Ujg1XN7L+iE5HbZYFCuFwkIOU3RWO7OzxFpzx6TzOdKX1SUMWBseiwfZkR0s+P3BD34AnnpNC4G1N/ywXZEInEZDwIpWEGuHSKeMWzHhghbZnXfeiffefVcU4tXlVdQaNWzZvAVnTp/WjLdWEz29ZTmiJJcroFgs4fbbb8fQ4AC+OHkK1Qoz0DL4Z//sv+kCpfge/mrKU9QT8+WXX+KRH/8Yly98ieXFReUt58fYNDqALSN9Ersq5rO6X4zp9w2iVR5ENV1gUCc87JSJDkwVdzzKdSIgEoSl/4OzWPQADQUVfjK0RtJpOSokiEN5x7jovDSzTmicLsl6TQ+SdBZZ2nljxPiI3EuPGLtYaAjCvBLaK1Ub00qrPvktpTVZHSpFjKGlMHnTTdi0aaM8k/NgjJJKCnst8sN4LjuDaHahU8ZcPaQeI+ROhE6nUCyWJWmFcrRKwHKnFT/2qOt08crLL7s6LLdJykmuJUkYuDbmtL5SfMnLzz+L5YUb8hMZ7pa9+3Dr/ttdQDDUspOEWpzZk4SGXbMW2MV/95/pC6skQWNj8gWw/13Ss/z3xYW7L2Btw0nU9dVFfPnL13Duk/cxlxnFwMQ+jPbmMZa5gf7qCRRrZwG2W3JC287kCYJX0lLIwEfeoi694MC/7tiSCTzze5NhBJxSadQzI0hvuR/lyQfRzvVL8bFa6EnRj+h3SSCWtI7+2vmuGLs/DO769OW3k+kGr7igiY/X/92nt7Vox1eI4vvuKydxxWUtOo0rL0nv1Tor1X7j1/u0pQLFkqTM2tIsrxDYbW/8dYv7IuN7amDt5KXr18jiUIm3Sc+5jqQSE8zoAhKwKZbE4qGlw8M61TXJ3nfhieRPPfkkPj5+XACLrjuzULRQtSWNYfk9n8OMsfGJcczNzUtnnEO3H8Rbb72JK1eviHY/MTEhNH7mzFkRnur6bGNlZVUykHffsgff/ta3cPbcOUnu6O3plQQMZg2uta5xfrbrkpQin5cJJq+8+DKOvfYqlubmZfx2T6mQw44tGzBQzAtY0XrMFstAeRDtvkHU2ylNSqCLzSkcbdD96868arVRdWsiNOg2nUqJHs2he8+1lvRvgoRzAWoGqouBOeFvdGtrz2w+UW/oRqbiIRmBbHbLs7P0w0Qv7pG0ibI4lpRDuKN8JL+D53LpftMlWV2tSLo9LeKdO29GsdArVj4VotXKCmpVtuJacu7uFqpVpQfGbht1jc1JGYM0+VarjS5EuolJe+zkTquLtWLakLiNh3/qurUzhhUweEDvnnsmJsiUBVTjf+PYa5i+elEWpVZvYMeOXbj98F0SSI4Dhi9EkvzJRiRJFpRPQD7hJYFGEmHG7/Hf5Y/ThFE0FV2v8Ak7Lix94g+EX6uB5elLuPrxUVw7fxJT9UFs2LoD2wZaGG2eEaBKtxfUqlIcin0sGcRpXZH0uNDVJGM2154jevVRa5xD3T7mQpSmYWime9Dq343i5vuQ3bATnWIf6Iiwwu4kZvbn/FVgsd79/p75qbd+LCi+ErYvphkm7WfX6jkrI2kv7dokkFlLufL336zDpDVZS5HR+JYrWnXWsbo+QwvGn0NYCG9u0RCMQvein/UYBasoCDuuDbrV66niSjsuVTrIHlMt2qd5tfbccefSoLghWjZPAiZALSzM4+OPj+P8hfMKWPWGCG914Tk3lBxmqP3pxjdPiNBbXl3F5OQkvnHkQZw8+QXee/8DefaevbsxdXUK165ecxlmLm7jAPT2g4ex79a9OHrsGGZnZ3HgwAH8xve+FwTw/T2MKyOBfLEDH00BdJls0Rh+B1cuXcZf/tmfY+b6NFaWlvRMKeeq3r55BKN9RfSUCtL7LzcwgnT/MBrtbBDbEbCyfofuMEJ2H6cbjQk+eo6Ucz9KdwztzCHNnMUDEVrPoVWkBoK5OKXmiYW2rm5L9lWUCd13BbLQva6gpS5lc0tK2rkU7GocVpzXLlOPrbBIJwQQAvjw0BBuueUWASyC38LCiljTKyvLWFhaRLNel+tIBxZ35TioGIlbEWkBSs6yWGbzdL6b2ZBab8r/4bzZBaTc2yO1j3/0b/8f5WimtXPBIv5dF5wLfNsmsB2OyTKk0vjFsaOYvXZBFoqLv/2mHTj0tbvFbF9LgJjQiRPVWgIx/r0ft4oLB//fvyrImDC08cYBM5yHkrL8brU0wY8KINpypI3q0hzmLn6K6dPvYu7aVVxvDmBw4w7cMrSCkdbnyNSuIY2qQxrXed6RqcMYD8Cc88G5tZwk8VxbztfthIxmvOoYw4a1qmAEfdGYsp3Oo5kfBYZvRWHLnUgPTYJNdG3dkpg+CjBRhE2ycOKKiQ8U/v4kAVQcVNZTGEKm9M7YcQ/gfb7mGQdbP7icRE/xccbvT6JzuyY+5qSUfP/+cA198NF19jMpDejCsdj1oaLZnZLvgZsoM+658nAXzXJCPDzMM7TiovykmWv0trAbe6WyIseGHD16FCc+ZfypKVaVdQ4Xa83FoGgi9fX3y+/DG0YEbPbu3Yu333oLv/zoI5EjmzZtEtfSirgMq6g36kGbIQq3/bcdlFjX5cuXxL152/79uOfeewMXs9TJuQ7kCgYax9H6OdXuuZ7SOiib1niMaHm6FlaGwH8/9fhT+OiDD7CyvKzzokuuxYzODG7ePILeclHanhWHN6CT70Wbjj1xwauskP9cLJLrIO6/SlXGIeni1g2dQpogREtGUsX1PjmtwSUQcg+kRZM81wGbaxgrZ2b5iQveobzqcgtd8LyfAEH3L+mfBoZYWU1azipvmKnHEoSsxJjaWFlekqNTxicmpFCbiTUEXbqDV1a0uTE7cCwuLclhj41mXeKOmTQVl6bMm+NgMTjdmxwD3cSFUkH2nNYZn8eP7VVPbx/S+ZxY+//bv/x9BSw/6cIWOCKKulxFjsXSGbz/3ju4ePrTgKEmb96B/QcOIVcoBsIx2o4pyt5rabhfJRSMedYy59cTgGtZcAZcvlCOPsd147AgdCBEVPOkvtBYXcH8lS+wcO44li5/gaXlZUw1B1AamcRtY3VsaH4khcBs7WP5mNqJILSmTPSohi2NZCRAG+nuYVX5Llgf0QrN+PJS1XR01q6Ib3bZlukcmukS0HsTstu+gfyWQ2i55ivdVmN3AoTtg6/srCXgkyyXUHmR1Q/cObZHX0UHaysX61FA+FsS/awHjEnjWQuo9S1hAknc6vRH2M0H6g6MW3X6PLFTEiboeUUcbYYkYPSlAlKt79DtGAKpU57cjfH5+sfY8zcKos8/+wwfffwR9u8/gOs3ruHEJ59gZmZWkkFokdCNSAFcKBZFKDFORmFHPusfHMDf+Tt/Rxq/vvTSizh58qRcwzgX2zDRGqMArFRW5frRMZ6/l2fLOiwuMCU+gy1btuDBB4/gpptuCuIjYj14CTcUuBT0erCptpEya4WCmXEhOQnAffLZrHQXv3zpS/z4hz8S4KzV9Bj6NhsjdtrYODqEjaPDGB7diGxPPzr5grjOhLO89RO671hZQwqVVZ575zpPeEfnUsFkxqG471z8yu9RaI0bJA7EuBSzLeWQQ+3fx53ld8Ld7hm2fzJfOVRSewmKnHfnHIq7MYiHa/0g45qa0EMLUBMjNoxuwKaNGzEqvR+1sJdlCasrK+JdW1ledVmtNVlFZkPW6XpsQVyEbHxcKPLZjMVppqgkVtSqqFVr8i5RLlMplEoFoVHu48zcHGqNBv78P/0HXdVXX37FdboImw6GxzMkM76I0XQWJ45/hE8+eNudHprCtsmbcNvBO1DkqbZu0S0jxNde42Z6nDGSBFGSEFsLsOLfm5a9ngD0x9T1flkp87uJTuQEh5ruqXYLc5dOYfbMO6hdO4n64hwqtSYuNwfR6t+O2zdnsaX9AbKt6SAGYUkSivZhd+Mgw8+9T8BGsndSqNU70iR3tUrGAQ8nFY2oWMigp5hGXlqRuXE6i0oBJNxHnZslEjJ5g33HimiXJ4Dtv4by5D1oSAps98nDSesX1eqUGayWyADJlAH/z7gVYiO0ffD3ey1Lze7xBb4/nvX29KvAbr252r1+yrwB9XrPDedk9BSoJ0oGsZKJJJDTS0IXX/y9Ud4Ky0BMIfDPxQzfZ0kGYRNkfY4pKU7AuleLm8odWXHt6hV8+NFHuHz5Gm6//TawuPazzz9Ds9ESVyFTlKW2rVgQsGAhqWr2aWzduhX33H+/AMk7b7+NqalrkojBc7Gk115N3Wa01OiyIojRhfjF55+LB4GW2MjoKA4dukPiVxSCtMyozVPIagd3XWNrbxRxnHqd0APvg2MYeqz+9D/9CcZwBiwAACAASURBVM6fOoPZ6RkZO1ed2n//YC/23LoH/UMjyMkJ66p0qjuPSRVWmqRJExx/q6XngRHspJ+oc/dJx5Q2BXxGLCwFDxfndJ0iVIl28aws40nqZqUVKY2w02lpJUYwkIa34n5NSbxRsu/oiuPZVdZpQuQJY0h6zIfKxwxK5RL6evskeWZxcV4UBVrOVAYGB/XYIoIH94QWFXsjNho1BslE0ZBO7Bk9UoTvqlRrciBlp92UPpKMRWrtV0oUgma9pok6jWagYHDsqyvLqK7WMDc/p6ctp1L4yX/5S93J1155VVyCpnEIk7hgqrgKYmeriBBSChCT/OgLT8tAiN4bSDx33o2h4dHAfSb2bOBiVBGzlhabxOw+0/L3teJLPiDGNVZ7vy8kfY0//g4fpuUeaeZoYw/EpPqe6zVMff4u5j9/CZ35q7oJ9QwuN/uxUNqGHZuHcWv2Y/S0L4hlFQg5XcQgA8wCqIEWazGGVB7X59u4Ol3HjaU2VurU1hgk7YBlhatNxqSy6C/nMDkE7NmUxlBPQ2JjYZd03cdIjZu0W9FjZDqgizCDRnECpX2/h/TYPhdyDbOl4qBg/+YzrUCWQXRqSkND7KaRkpY5nK8Gjf3U+5AO4hZKZIwum8kUDh+g7Hlx0PD3rmsfPTqM73kc6HywjSs8tpZGV3G6jdOf/+wkWltPkYrTe9I44/Qdglb82BhbEXMf2UF//n6EgOhkdyDQRI93QKW2GmM8l/Dss8+KcNq8ZTNOnz6tQOWsmOXFJdc9JCuWQT6XB+uxqMmze/ve/ftx5fJlEfRLSwuYnZvDyvKiuLBE8LEmSWrUCiLUCUK0rgaHhqXbBWXOt7/9bWzbtk3e+dmnn2Ni87h0K2GRcZzugvVzSluXUqBhXnxy4hM8+vAjmL0+LS48HoJIBXFwZAi3HTwoNVXsGm8+EF+uSX++dktiOMzUEyeKa6dE65K1SgSYxYVFmRtBi/zMIlvtiKKuOn5YHsB14Ied0oeGmbxSw/LysgD94MAA8rmCdBIRC5JuxRRbQxEYm3KUB2v+mOxAN26GoMZkB9dfUCwalj/IQZhpzM8vgun1BOyDBw9gbGxMLC52qaB7lgoBu8wzWYRWG61syix2n+eesoCbFhNr7Hgfeb9YKkjhNM87YzcTliqsVitoNRtOyVDrivNkXJP7zzEwnZ2p7lzjh3/0VyqCX3/1tUD/NkYMu+iqmexrzfqFFrCxEeRzjz8sh6wRJYulMu574BsYHRs3n0Zwf5K2GBcua2nKSYLHFxaWruxr53HhFgfeJMEWFw6BRuw6EIfCwuXytVuY+vxtTH/wJDrLV9FpNVBvpnFhdQBTuc0Y2LAJd47OYaL5EdLtxUDbC712YXGenjbqNFqXIbZaS+Ozcw2cmWmjxiPlO6zhoHnvzqnpAPVOGrONHFY7RRAXBnNN7B5r4oGbMxgqk1msrq77YCZZL8azRM1iOnMOzf696Lnjn6BdHHGWWDQAb4xpa2WERi2SjHTyi89FC92zby/KPWTqsMbDXIdxZcH2kn+aS9aPVa4HTuvRVZKCErVAQhCNg4zxgq9c2Tj4ndWpxMHCF1xJwOWDX1zJWg8A/efGaTt+n0+n6gK0PQzrxDRxhApTxOZwrsiw873+7jwKrpjUPc0pW8wqrEot1k9//LDEm6htM/4hsZx2RyweClQGz2k1Ub5QEPb29YlFRXC6bf+tuHLlMs6eOyuAxjRoauwU+NTmyTO0mkhjBCLW/NCVSG3/d//276DZauOjDz/C9PQM7rn3Luzatcsrmwgb28pa6YJ1Kb/BXqODP/6jP8a1K1dwfeoGOoyHpVO45dY92LJ9UuaVceUAdmaU9M/zOpOsrq4IYPX0sJm1KoasVdq4cZNYLuwNyG2hkK6wwWsmI+d8EWi1HROF+qqk+aczObmX7tRKdVULqEslaQZMJZhZnPSU8B0NB/S0ZOpNPRiS/EhPDHmRIEJeZUYogYQKhPQARAez8wtYmF/AbfsPYMeOm4Nsb6mJq1VkL4zurZGEAFM2h+mZaUlnp+uXNXLM+lPhTy+Qns9Xr1QwNzsvyg3BjqUIbDZN9x/XiiDMmBgzDfkeuoNX61Whlyd/5k4cPvb60cAlGLoswvx/q5UxhhFG1uwDabnx6E9/iJ68Bjl7+wdwz/0PYmTDRhlrkqUTFzD6Tv8IiZDB4kAVFzZJoGPfrXXtWpZV0rN0rDITl+YfFlXTjl+4eBJX3vwpWnPnRHtotICrlR58mdqK7OA4tg0XcKjwIQbaTEzh0dV+k0v1N4eWj8WZuMN5zK4U8eGpZcytdlBlGxgXfNUiPj1Cu91JoZVKY7WVxUyjhFqHJjdQzGWwsVjD/TcBezauopRLXlNthplGWxJJHBNn+5Ha/l2Ud39PDoL0BbZZHf4aanDbTipN4cuLF9Df1ysasDgW4/58t9BJ1rQJ3rUy++IKjU+vayk7/lh9oZ8EmlbXtJ7F46+BP4e1rCp/jEk0uRZoGXjHgTEeY43zUxLARucaZo8ZWIXzsFKUELBC+nSJzoE/WZuaUkg999wLUo/DeJakuqfTWFldFZ6gZcQYBjPj1AWlbZrGNm6U7wk0LHbetXOnHCdy7vw5iRVRGNerWp9E4U/riq/u6e0VYU1BS+G7des23H7HIZz45DjOnj0v3cEfeOB+HLr9dneooOsHvk5HC39fKO/ef+ddvPDc82L50fqhO2zX3t0YGBrSZAcn/AmgvT1llIolKXzu6ekVi4P1R+zKTiDRpq70MqRkPDzSxo6i5/yl315vSRIQWJDMeBqFNwGLcWsK+0K+JJ6LRq2OfCGHfKEoxdfpjCV1aEyO68b11HPcdJ1pSbF+ykkwzdoEpDiXLky+j6AhwJLOSkIF098tM5SGiByW2qpHjpqyOXDtaAVm0zmx0pTHXGdb72wrce3RIpPEjqwoHleuXBWLj0DFPabFydgXRQbruNipX9ybqRR+ZmntBCxfWMdByzRC30LRoKIO9C/+5N9LtTeXZHBwGPd9/QhGN45rYmYseJsMVqHL0ISBr3H72qR/f1wQ+dclCSn/u7WEpQ+y1hNO3IGW1uua4XPEzZV5nD/6MCrn30WnUUWtlcLVSglftsaR6h9HT/8Qdg+sYF/6LRTa111Mz7kAJRAbBta10SqJJI12rixxpPTY13D96gzOfP4Frn95DrMzN7TFiRT8AS1XK8ckW2YmrbTymK0XUO8wy4j+9BQGS8DhjXXcuaWGoR49kTcK6LqPchih8/OzZis9sgf5/f8IrbLuY3RdjFzoq1ct3Q/u00XEWENfn7oFLX060NJjGn1cwPr05481DkjrgddaiowPRD4NxEElCUR0f1R5WU9x8gV8XOEyul4PEONjTxrzWnOPA6i9by0+1H2Vq+S1ppz5vOSDPPme2j8tpp5exia0VudnjzyiBbxVxjG0SHa1UhV6JY0w1V2O1BAp6M5n6+2To+C1d2NBAGp+fk4ElZwfNTjoWvqw00ET27ZtkXgHu2nQ9RT2XMzjlt17MDc3g2tXrmLLlq34nd/9HYxuGNVpeJ1Q4spXZK3dUSwE4Ed++hOcOnlKLI/xzZux/eabpYUQXW69vb3i/hoeGkSpVJZ/S7GwxIg0GYbus0ad69SQ1OyVVe2JWCzkMTAwIK4w1hmJu6xYkPVi/IngrCRGa0i7lxOA2d6KVlKBHUF6epDO5aSJLsPblE3NWlNSxqXGjcc9MSFGYm5tcf9xPFyHYomdT3IC9rVKRZLC+E5mbW7ePIF8Qa0i3kvQMuVIur8zSCCgz6xClRtMijElzzpw6JprcbSF/mWvnJuTSSICUCsVzM0xOachJ1I3Ww2ZI6+9PsVyBs1Elbhhp42Hf+wOcDx29HWp2/YkWSTBQArK3M7LgB1l84Es8vqPf/h/o1TkOSkdDA2P4Mg3H8LYxs2uhUiYWZYkRJIIKM6gPsPEGT7Jglvr+iSAW0srD5lXBZT4qd1Be/w7CWLm9C9x+bUfolOZRb3ZxlS9hAuNMbRKG1HsH0W5tw/7y+exs/0WMm09KFBXUjWcFDSF0+ptRCBme5Dbfi/Ku7+Pdn5Uj5tuNjBz+TzOnPgQZz/9JaavXQ38+pJaLHuSFnfhSjOH2XoWDVpGqYxoK735Nu4Ya+L+yRpGeuhvDgWuxs2cWxD0nTNrgy1l+pHb/beR3f51seL8foXhnllyR3Rnp65eQ39fP8q9vaFlGsSOtBjS/yQJ36+ysOIC31dkkpSatQAiDlRrAdp6NBj/zeaWBBI+/brksSS2UG6zmikvEeOrgC7OT0mK25ovXOMHe6bQZwoSz+FZVwSZkeEB5Is5vPGLN/Diiy8JkGjD2rYIUAbx52fnpJM9Bb5o+0HfwwzGN2v6Oq+3OCfB0JImKMBEUZazsrLyLB5Bz9ioxXUIGrS4aNUwXrN5yxZ881vfxOT2SUNgx2dOMY7PM1DX1W3I9Pq333wTzXYT4+wK38ejUbIYHBzAxrFRjI6OYmCg341XeYMxGbrLCEocJz1PdA9SOK+yyLbTlA7yTDjR8620HZKAO60v6ZWoyUrkWa1jTcna0OqiJcRkCEmlkGazCsRiTbVcDJk1b9JlQ5Mx7IBGMzi4X5o9mJZnViurYtUQpJi8EigUzipyfX1dUobGkTTbUHMYlC6Y8OEUXq/rf1s69mgpgQKPrq0UFC+tiKGjCs0qatUG5hcXRPElMHPOBHQ+m++jC5RjffbZZ1Wf+sWx1x0GJVXfm3AhYjs/sNQYaCEqCesv/tMfo6fIimWISXz/g0ewcXxLoLV10UfsKJO4tfNVTBnXIv+6TPlV10s4JxCwFlp2naytyLLdwOfP/SWq598W0326msfF1ihqhU0o9o0i3zOIcimH/ZmPsb31LtJgpTeBjpurNQisw9J0Ym2GSdDJjO1Hz4F/gE7fdpd67kq1eCR1bQU3Lp7ER0dfwYWTn4pPmYDVdEkw7TbdhCmstDKYaeTQQBEtWktsSJlv4+6JBr69s4Jinhk5lsLLd6fQyQ4g1V4VW006aCCP3E3fQW73b6KVKTqQCTPIAvNQ8VwNKUcqszMz6OvplawwPw1a902pQebtK0mOSH6VvfdjZ0ZbSYrHesqMDya+RbQWYMVBMCkRwqerpPF0W2UWyVwfQvwxfRW4J4F1Ev+tBaoGvmt6L1i60Wjg9KkzOHPmHO6+506MbBiSVPafPfqYHnhJQUOhKu2BMhI8J5joESEpySKjlk+BnS8yfVoLVf2aLY2pMCOPbZxc5qnrjjCyYUTiVPyohVISHmQ7KLoNd+3aLU1xmYQRfPyldkRoPO6vKTvOv/7aq2Ll9fX3yTMZZ9s0PiFd4QlUHLseJ6+9AHXsVAT1KBSuAd2ITHhIddg/sYRSuSCAoEfFazq6vle7TGj3flFT3BlVBCHtSsFUdYvnynmbrJOSlknsHWnrpIDC7+zoel5HlyX3UlPItcaS4MF50X1Iy47X2PNEKbH18c9d9c4fDOlRUdNvFaa1bbTFVKJJsXG7jUqlJvEoFhabhU4lhskVzUZbzlFjtqGWHDgvVKeD5cUFLM3eQKdexWsffKwi5o1fRF2Cpt35hG6DFN+m/KBZakTKH//wz1AuMJc/JQ0e77nvAWyf3BFzBzm/pgjscCV8LVP/7rT/oBenq1FymSK6rUp98fReFSJ21LsJV15rB+OZkHZVeK4Tij1H3u0mLQzrzs1RYtL6AJO4zcoifvmf/wDt5WlMV1K43BhBrbwZ2b4NyJeGkCGR5tvYh/ewvfUe0ikeRuZOeA2khQlttVo7hWEMHP5v0Rk7JBl7OkfPW0sBgDaWp6fwy1efwfE3Xxeia7Sb0nhY4lnSQDItgLXcLqHWpiJBP3gKQyXgt26p4O5tq8EeqsXMuRaol2k2pABWFqnR25Hd+3eR6t2IlMWy1DcauvnMWpJtUUuUWWESaGZKbXj4TjgXucdvJxQVqUYfvh1mbpK4qy4uzI121wO+OJCtZc0l0X8cENYCk69S0pKANklx8+fr3+MDi40hCTAD4ZNwcGMcQNd6vw9uzOAr95QxfX0ax954C3v23IJ9+27B5UuX8Wd/9udYXFwSPmHgneAhKem1umSVsWMBhXWFFkebhbc5jG0aE/cQv6dlRm8OrTTbE4nbSBdwjf8MDQ1J7OvMmTNyDwUclWamvBNMKMAnJ3fgt3/7t8SlaOskEksUQ8fj5JeIp4FWSQMnvziFM6dPyXWsO9q6eQsGBofkeHuOl0LfTpZWZdPjUddwmA172ZeclkcxX3LWkvKVD6C0jiQVXmRNoCW77ED1TPm9/6zHoM5JU9S1vkvdclJ35jr/c+2Zua3nXOmz6UnhHLk3TJIwSS6WkPTrM/kbytcgfh8/L9GBq43F1pkeUaE5p8DSFcw9YaLF8gqz/5Zdc9+OZBzeuD4le05LT+WvtqTivs9dv4bluWn0lfIo57N47Nj7Opw33zgWSMU4g8QZX9xHHbZhquOFZ1/G1NUrWFq8jpHhPtECZueWkOrkUCr0asDdNAfXjFFMQ2uHLx3eNYXT3ktT2NwDvL/ebCCdzUpjxenrN7SegAvrWtzYhtMsttoQ0RIY42EwN6cNHS33n8OnkBf64DhkcdNykqYCoVaV0w/MTWXQOJVh6XsH+w/cKp2gaVqvTF3A8Yf/DyystPBlfRCV0jjyfWPIlfuRyvdKtXox08S+1tvY3n4PqRQDqKFlYW45iZMhjWa7g+LkA+g5/N+jxWaZDjrDTC53rwBGG52VJbzx1MP46I1X0GRzUZeQQSWCJ5zOt4qooIilKo3zLLKs08hnMFqq4H/4WhVDvQ10XEq7UrRr3STuF65CBs3CVhQP/iPkRnfpCdKiNK/Rhd3TYFlkScDiGljPsLgw1H+7zhseKOu6uOIYGZNqagFCut5qcTCJC2tjoCQrK/zOCmdjikFgXTteN43TzX09gEuyrOIgGh+Tb+H5AtYHKLNCkgA5zrNrlQUkeRbiCoAIdmfxxEGV4+aRIdempqQw+NSpMxJH+d6vfxeDA334w3/7h5i6NiXgQVDjs5ktyK4HBC6eNEx6YCsl7dagHS8sFsWsQCYb8D1M36Ygs+xfSlMCmfQ0bDaxWlkVALGmuozrMFuNvQa/9rU78a1vfUvchD6wOyoPkj5M6BH4eATG5599gZmZGZTLRdxyyy6J6RTLCrJq4WhiUlCkH9El/S4irH9ySrIcH+LacbkCOLGCODcWD7uSD66BHLFB16i4Ck25dnaXU+AFXMS60v+0N6UqpLyX6ewSK5IYk360BkzLAriGIS8SqKxju45f36vNts3SUQzwk8Ost6XxTXiSsoGeJV3IOWVzC7hx44akwds8K5VlyQ6dmZl2HVCYkNFCut3C6vwsFm5cRSmfRaXWwNCgdkX5+evvhIAVJ1z7N9FOhLvTAphOzQksLCzhp3/yQ1y8cAqDo4PYMDYkoDA7v4SpS9eQqrdFO5AyOnc+kNg67jhk8U+6AjmLiXFxCSDcMH5HIb5MH26ziY3j4xgeGMTFc2ddmxMGE3VTM2LyavaRuCFcf6ygH5r4XPXcKNNyhOhc1bfrjiLjEbIUhtXOemxjrweItXDgrsN46PvfR09fH66eOo7PnvlTXFotYrE0gUzvRmRL/cjmS0hllFGWpi9jb/0oDo9cRCpVF8tSwNlUHkdTktLZzmHLb/4BVgqTwTHWSdaD40CkUm1kmw389N//n7h08mNQyWq0tV6l0gJmmiWpzVquNlFtqE+8VMwjn03h0PAy/uFhHtmgxB4KMnP1ct5Z1FJDKB3+pyiM7w981rzWaCMELzM8lXAZ42BdR0rcHkkdGUK4UdByLa8CgNKgM58fZDoFoKFWqWm39iQfROJKlj9epFzrJjnoXo8y8I/78IHOwMEHx6Tf4yDeJSS9jgtxayhuAUXG6r04CfDj4OY/Oz6m+JrEwSg+R9/t6r/76tWreOqZZ9DX148dO3bg+CfHkcsW8MAD9+Lf/bs/xqaxMQGkICMtk9E0dtJmsyXd2qUuL5vGTTdN4rPPPpd/22GFpmxyf8WCcke9Szp2NiPJDnOzejqEpaVL94Rs3gnVtHQOv/uuu3Dw4EFtoeYd+e6KdNTwd4W3Z06fxblz5yXlfnJyO3bv3iWxJiYfBckoLmajnSJIf5QP2t7JX0vhbyf0KeQDwI3FJE1h8+8VWSYnFevHeC3YZ+duU6VOvtVjaVyyTMCb7gn6bn2O9nMMO3n44/LfpUkWYaZoaPrpcTVRqzx08csznIEiKfOsLWvUpdfk7Oy8KP7EkEazIYk1dA1KIonrWSjnwlVXMX35IjLtOnrKrAvLYmZuVZpQVGsNvPK2Ayy6BLU5ox5ZYRNQE80TUAIIugAXz1/Cz//yr3DlygWMjI9iw8ZhCUwuLa3iyvnLaK5WkJVD6tS3Ku41aTUUZsaJSevMdDsimVdrwFE3vlKrY3WVfvGOCkHxW7sKb9f8kZuRlWYQoaVGxZzPFMZzvfUozM0fLDDkqsiF8KndOPAzX7BHi8wixy237cNv/d7vYWBwGCePf4R3XnkWK/khdHrH0M6UsbS0goUb13HzngOYuXEDc2c+xJGRMzi8dUUyguqlm5GpT6Evt6CuNxc5Fa1paC9Gv/uvUW/p0RDqAgtrR5IEHTWS6uwN/OSP/ncszFyVw9L4HwFrrllApdUGy4cbLTJWVgLVBPlSpoH/7mANN23UpI/QgtHEjXaaZ9EA9VQf5sd/DRMHvinMrPxhtVyBnulMeccMKa2qz9PlYO4SoSmXSeg0RX1YWEDeBQ4R13FUnKowJm0pLcafozNSrdBiZYwvxC0M+bcGMlRz9i29mFVlVlBcsPu8YuPwC5kVdMMDNv2xJlmF8eevBTR271rWXuCl8GISceEYB0Ef5OLrKkDS6Uiq+rFjx3DikxPYuWsXlleWMTV1QzL43n/vXXG7kR9NIGqihaa+s3CUffv4O5VQgt709HWJCTH7j+ng3FcW1K4sqYuIVroIchf3kUMBabHRauBx8zntM8c408yNaQyPDGPjpk34B//gH4qV7/OwIxThOsaYZufmcfbsOfFYjG8ax569eyTrT1xr5v33S2788wC9/pSiZwl9uzPNXLNa7a6u1kr4UQYIziXz6MNaSQXXeu5Gk2P2myjeDrRoVZkTwnGV42nrlagx8zDjT8sRjNyVhdQnqQBn3hxLTw89K/YMJ56CoRqdamZhC6uVioCVtm2qy16RdlirxUxSyl8BwDaTeJaxMj+HysKsWFgDg326/uksZmYXkc0XZL+OvfOeDvXY668FwRtBaeeA1NMl1a3nCwcy4PEPT+CpH/0IszPXMLRxGBu3bJI+WmyCePXcJdSWV8KsOhNSbjHo2zXtRp1wpuUz5O/O/3GxlXqjJbUYXEkiLolTBLn4XFVzGB4ewsjwoGS7MJZTW1nFqmSbMMU2K0zE7BRFcxOUmq9nRCZmuqVoOl+0r7FQi9u2axLf/73/CqX+Ybz74Wc48cnnoi0Uh8bEFXrj8mnk2lVs3bobs5dOY6B+CXdPZrB/oiLFlAvYgx5cQ3/uqsvWUTdcs9XB8H3/HNjyHR2dZS/46ltMuBvQ8JytE2+9jtce+yGqVZ4j1MBqs43Fdh6dEuMIFB6sm2PsQBUEugbv3dTA39qzKIXG+tEWTbVGDpXhW5FbvSyV/a9e3oB7f+ufYuv2WADb3WVHA/iCmwWJElQO6pSjae/KGFFRYowSjoYxUm1S6n8C4BYryxcEbkWC50ouZ6AFp9LhO/0WPGqtxYVKcv2ggU2SRZUEZHZ9HCjj1/rAsRZAxdcg/szu9YzW3fm/2/viQiygd+cCilsPfAbPhfrgww9Aq0R78+XEPUctms1gmXbN66RDBQWS9LxLa9yq0xZXIRVPpnrrOFrSFYHxHGtWwOvZ2JZyh+5FAh619oH+AalBopux3NOL+bk5tdYksUhp4Vvf/jZ27boFkzffFHRBt/PEKAdIU6z1YZYjn7N58zhuunlSCnbDwKyLfztBTlljPCnr6NowadmL1gzpXJKVHk+qB88xOWuhgbjy4NOav/faA0B9EuJBMkMjij6eCAnstTCZwuMR4317h9G2vt/cjt0Zq1H2Vd7SBsNUTpblME3GM7l2i0uLsv/zC4uo19iGid4mNkuvolmrYG5qCmjUUWB9WTYndVn0FtE4XlxeRYoyPJ3G0bechfXOm2/IrOxQMYnrmAnroFsyf5wflwTw+svH8MrjP8fy0hyGN41g01Z2tiBh1nH57JeoLmnwlRMp5Qvo6WNvwbQUzdWrFWye2IzZmVnxgTNASAQV1wGJuq9XUqIZbOWkGeCl1j46Poqdu26RPlNsjklNbGBwEKObNrEoSRB8dnYGN65eQ2NVq8iZmUO6W1pcdFqQalccF60NannFnrIEfpfmedgYXZIZjIxuwPVr10X7Yu1Cb38Pekf68Y3f+E1cma/j85MX8MUH76DdqSPXO4ClhRl0GvPIp5oYSeeRby6jt5jGkW/cj4nMWbQWzmFxJYOeQh35LONZqpGxyrfWyuGmv/+HWMaoWCVO1zFnrPO3RS0JIyzOceHGFF555Ic4e+J9ifmtsodbO4N0b1ndq7Q22R2jlUEnU5I4wORQCr82cRkDxYpjQE25bzQzuNHahMHcCtL5Ek5Ud2HP/d/HxolNaol4DLOWQFZfulfb5YNwgmVlySWm6AUWlAiEblAKtEl2+4h9IoJbYmGGx8pU9myFaAfUHnZO35iW1j9SY+TxQRJo+r9HGb1Lrw/5KQbUSUAXB5+1LCFfyBi/xkE1CeiSxpoEeHEhRoXv0uXLeOaZZzAzPS2p21wrCk4G0OWUWncQn4GWNWllsJ20SJcekwG4DNpYtSW8zXCC7I+TO8wkkzOwmFzgOjdI53AqYB1m46liKzGRZlNqm3bu3IUjRx4UBW10bIMAIYtr6R2wQmaOm9+zTnDrxtePyAAAIABJREFU1i3C/4Gs86wLWQ+NhTiV2rmiZYFDmlL6DBO9utbbEZpZ+mFKbZgla0q0WvxRz4VztQSue6NZASqn+MswvbWLj0H3O8gXcz9rXLhbQVLPj2KAeSlCeg6VNf95GmusVetyyjBdfUyioJXF2CWVehoMlVXSCM9Dq6GyvIhGdVUAq9PkOWtscaX9FPl3Kt4cAgGLAEYl5uhbb6s0eP/tt6TTRdxF4YYb5N1rs0sNIj7782fxzssvoVpbxtDYECYmt4iFVak2cOnMRdQWliSuROHFFio79u7G8NiYgMK7R4/h5h03Y2ZmTlCcxYPUpNi2f9OWLdgwMSHB12qlgpVqBW8fewNz09PYuXc37nvwiCyCdDZ2roerly7j0tlzWF5akDRYErD4gt2JtpK4wAxG8Um7YxHYm8y5E3JFtoGpyfk8mm2TxsaJCVy/ek3cjxvHNyGVTaHWruHrD30XmWI/mvUqHvvLH2CxtoomQaFVR6rTQg5tjLRrKKZa2HLTTvza3/uv0b7+S7TPPwM0V6UwuN5izzACJnv5ZVDPDWHr3/13qDQ0BVVJKbDSA/pbS4tuNxs4Tivr0b9CtbKEFQJWJ4NUD1172vwyhzQ2j41j94F7cPLMeRRRx+2sERsgKDvSFLpMo97OiuumOH4QrcnfQHH0Jkl8SRTDXkdxGyjHLumpEsOioqMHwEnxoTu4TrvHezV6QYao8onGCaIJHoFQ9pjamgbHrRQNGIfSxdZOrK4g4SPKxFTIPv3khAg/ntdkwj8UaJZ5Ej3GIQ46SdpyHFD8Z68FWnG3XBL4JIFZ0rvi4OPPyacrc/kkPZfXUSC98MIL0tGCXgMrFuXa0Qpi8pM9T+ppXA0nvyM95PM5UQD50f6TLXEHaocI/r3iGrp2BAwJNgZiAh0MzEtzVY1Finux3sDg0BD27N6DkQ2jGBsdxczsLPbs2Y3h4WERpteuXRNFdaCvX7L/uMd+mzBVZnSVPPFsyOTS7Mz74WAjaADc7ZYOrFgfHiKeE6ds8TSGeLZhhL7diIL6e80EJI5Kk1sboZ+tqMTVxa9xBawbrHwL0ZyLrjAlITzhwl1i6LBJ7eICu+pXxIqid4sZpdIkd2VJFBnWqlVXl7G6MIfayiJ6SuwzqMee1BpqUXFODC2RtiQLXdpzaaPfYz5gRd0BHmsY6tNNJoeyqDb1xI9+hl+++QvJnadLcHxys6Q+MxPkyzMXUZlbkLROftj/qm94GAMbNkjmzunjnwSUwTRL+qnZ74oGx+jEBPqHNoD1ECyIpYvwwqnTWF5YQE9/H4ZHRsUqkRQKZvzVamjyOIJ63R3ZoY/256OxKz1fxoSzugOpSXhHplt2mFAQE0bYZi+Fia2bkSvk0EIDk3v24psPfVfe/aMf/BE++ew46nI8gR5MVkgBw61VFPD/MvZeQZJe55XgSW8rTWWWr+pq32g0LAECJEASoJFIaiSNtCNxSIrSjNyOYhmxsRsxuy+7+7IP+7SxLxtrpGGInBFFShxBGoIgKdGAIAgQ3gPdaFumy/vMSm83zvnuzUo0QcVWREe7NP//33s/c77zna+HOz74MH71i3+KZnkL5ef/bwSri2i0QtjtjmMsH0eweh1kfneyt2HyX/xv6PUjLovxCK3tUksUDLaywXGO3TiQs+pjbfEanvzP/wkrC++ixs5xuqiUabnxXmOBAE4fP43f/uIfo1RtYG3hOvKVtzFWewGhAEdR99AL5xDktUepAh9G4syvIXH+N9ELkgI7pFjhr2f4sHjmioMoSGOOcNwCIc9OBzdvrmBkJIWx8bGhCNVHsO+tZ5mh9ln+sAFxUN1Aj965dhNCPCISusDKjrqLFFmEHDJHdljfSyAR1P3Gm8jmsjh2fN7NSLLv5/iEN9+4KDz+wQfuFcX6KMs9yvTez8kOO5pf5mDMxpiDfu9rjmaa3Vr0Hob23i8rG3Y+/vOHr2X4zz77HL6OWzNI/h+ldN65+DZeefkVoSbsV6JjIjToGYF8nw0mNHUDwsM25r6r8RKsQ5nKgwm8EkKioeK/kQbtlkbwv2+ulYagAlX2O0Hz9pSdsUG210M2m8Pc7LyM4vhEUcSPX/mVT6luyx4wOrFCsSg1DTOAR3c//Oy0Wwbqa7bnrdY9RIJw+99/wnvePxT436qFORyA+GzK79FfSLyHgi0rywwSnqPGf3cT76e5+UsdmT8FQ8HgrcGeGVDvvN7rsIbvmeaHa8+6VK3RRL1al6MiREwnRZFbridtPDkGO5tbONjdRjLGjCmABJGtw0OkEnFUaoSFu1LgkAQXUbFqzRFmqKwRwtM/f87u+OXnn/uFAY7e6KsS4FbQqOQhZUbf/sbf4vLrr6HVbmJ8dgKjk2NmnHp9LF1dQH3/EEEyfYKadiyoS3hziDRzRmL0qI6vz5TaymWCDaLxhEQfaQO5iTvNlkgRfInJ5R/VnoL9ACJuUJnANDWBGyWTP37K5hFdE9bnwe930CA3HB2pqSrbdfIgFEZHUa4cojBWEKmETz2cSOBzX/gDMeAuvfJz/N3ffg3NcFALxhsNM8Pq1hELAvc98hk8+jt/iGqjgTe+/b9jvv0OmIMtHGQxEo9gPLaBcKSHN8snsJV9QD1szDSDQfZPcEQARK2nM+eB9ZI3ZEvxz5zZw+vg3xm5vPXU41h85xVU6LD6QQSdZAw9Xjwcwan50/jNz/0hRnIFrUFz7U2UXvoK0jjAfiUIjH4AgcYysoEdBEYmkLrniwhN3OcaJN8bd6o9waybn6xlm9yxhSrlsiRkjNDQx/LKimoXExPjBlGSIi/25rAj8ZFrQBk2Ny5fzKCCa8JfNr2U/V1HBsdKrea0bArrEF1+YJiO4Bbr1neNllReILREAku9jqd/8pSw9s/++q9jZCStrLB0eKj+nOd//iI2tzbwxS/+a5w7e/YWhzVcp3Ou0Vkhb9A8scg7hwGiMRQNDxsPIQOiJ9NoGPz1zzmcwZn9JQMrb3WItxraWx2rJ06YE7X1XltdxxPffUL9l9J5c/UbZleEhBi00bF4R8L9TCSD36Xpw5Q24tgQBphu2TQbyn05sy2ujcZQuOZavtfTsdnjxBfTEUkQt9eTAC4V2ytl6/HJZEbwsUc+irFiUXuQUk3U6SPsyOzsqNZ0C2ZAwpEb7+EvaLB2ntY+pFQ/eF4+M/MQ9hARaBi1Gg4wfDrHtxpxxhOIfE31VsKbJ++Y5qoPbHyA8Z7sycOZzvO83zr76zrab77GO/T9A7vqIEeXZfF6+atUPpS0EwMCkmjK+yUpwu+V9k0PsdFCOBRA+WAXa8vL6LaasgEpqn0EIJvbqFURj0YlzURldgYzvCau/X65LLvHRIn76KmfPWtP9oVnnxlAgkrJ/ICvIWkYXy6gwyJD8B/+6ptYuX4F/UAP0WQMs6fmZdj44cywWuWqiMMaAtYxGIaZgoyP6KRtY5z5uohLJfj/cjQBIDOaRyyWxPrKOtrNBgrjeTz48MPY2thEaW8ftUrFqLLU1QqHsb+7ZzN6XIjm03z+TmjPL7KHCHkCvXPiAzJF5cCg/4NRAPX6ookYUukE0rkRpHNZfOmP/52cS2l/G4//56/i2vIiqvWGIE3mIoVOHfFwGA9++l/iw//ic6i3u3jsG/8nIntvIdqmhEsEiWgUiWgQKwc9XC9npP+nMIrsN7/hXZc7N7cvSHswmn1VOnjSGgsg0O0g3d4DatuocbAaMwo6LK1nQJNCx4pzaLRT8haRSBDpUBfT3QWcHNkF+iFslBOYzPaQijdxED+Jw+JHgFhWGXKE6gScGusiZhvwxn4P+3y1FYhDYpksaxZkbimy7rRx8eIlTE6MY3Zm5qgmJ72x9w4T5NqHwgF867Hv2FgE9BBxhoubllGMGJ5O7kV9LI6YoVEGnNbqBH0lAcQyoYOQ7HUWLZsMEJUCWtZ+wbVuN7GzsSbm2+zJ00hnrPG0xJk8nRbKB3vKFs5fuFOzfeRA3egcz963SbH83qMawZHBsHYJGU4fUBEG8cP2iLG42sTAKLnMi1Bamqw3EY7sdeaAjmDNYcP0C9H8UGR9q9MbdqDDGaI3ZvZvRlRfuLGAJ777PdWOCbOpJq3m0I6cFe+d9eCjc2X9S2TvsUbNs0fiBJ+7l1ai86HtYLROeruCMZKrOJFWU23b+uVrVlw3ZVt9M3qkoFtWZ4Hw5z//edx+4XbBhEnO5RMaY03DxrzlPx3BzQNH7hosdK4ckmHZyxH7eDjDGA4ubnUAw8/Os0T5PX7k/PDneKczDIX74MNnYrRr/nOGs3C/5v4ejtZ2UFjQPw2/bjiwOXKobjit2kmOpnbbc3Bpp6PpN+pNlKioXquj2W5ha3tbn1/a3VODeLPjSBWNBlYXb6BWLolzwIyKTFHfY0ddRUow8b1UwuB+IJ2deo2ECOtOFYSkNJ7rgcN645WX+36eESMUyeS7iNZYKOb9SYigw3rnjYt4/Jvfwu7mqlg3lAI+feEsAoRJesDNhZtAo4WQuq67glGse51jCJoIOBiOm5JDvIxW7hrXXJ9WppDHf/V7X0C10cEPnvg+Vm5cx9ypY/iDP/2TgWSJYBlXp+I1k9a6t7ODG1evYunKNU075YZn1MYDrw3jKMaeVcR6Fw0I743GyEfxjAR534Q/KR8TTUQRTycwOlbA5/7gTxBLJPTdr7/+PL73vcdQOSxbv1m/j+lgDzNT03j0t7+E8VMX1NT7t9/4v9Br3ESf0We7B/QiCAcz2NjroFSzWTeepDLYnD5jcFpq3gGrkM3gwPWocEcxy0x0DxFu7KHGMdXMaqU2wYyNDiuKsdEp7OwQqnHsn14X0V4d6XAV0Ugb2VwU4W4TkUQSe90sVnYi6AepgGHPRWxOwRMmSeMjIQqX6Nky4wtaxhcMMioKyTlGIyHN/+HGZ8aoNgRmjtGY1oXOzn63znzWr3729HNIU5E7FkZ+NCd1g5F02sn70BcnEA6ysbCOSCiiCaUymqQs07hpfo+xDLm+nJ+UyWYVVJjKPXRIuMaM+Dhcj1knqSeEqPv9ECpszWBgUt7H6s0lMZ5438dPnnZadpzXZEgBa6D8YT3FzreJ07DvyPdB22iNthrXbS+ajpwpQ8T02b1A32jbIiA55mq/j1Q6iTtvv03jxeWyB43zDlZ1meywMfKGajjKHzaUw1H5sKMaNnD+9Rx3zgvks/27x/4Bl961/in12zCaduPPmaVqL7sggmonFIfl5ysyd1kihU792BkGGgxw/Ah37hFG6Mx6eX49Rd/bKN4Pr8No8mFBkbQFU1PT+MynP42HHnrYyR1Zi8hw+8jAcKuWOWTenUSaBTRD43gc01QEhSF26y9zVv7ZeTvjI4pbHcp7sh4+Wa/XOnRR74WG7VpvXctbA4xf5lDfz0G+9/N9tmkPhQEFM+j1zU21KhWLRdHNY+Gw9joJN/zFTJssQGkElg50ffy3/b0drK+taLAt0R2eTXIFuNZxZs9EiRjw0WH1eqhWbd/QYUncodNHU2QMe69lWM/Y03njlZfc1R6lg9qIDoYbLk4yZH3puVfww//yHZR3N9HsNBEIB+VMwjEajS72tvcR7wcQ0+Cwnm6aERQPLw+lhnZFIiJbpNNJZRSMjtilzofBjXvi3Gl89rd/GzdXNvCTf/wxVm5cxdSxKfz+n/yJ4DcaChVlYzFHbbVIk3Nmbi4sYuHSJdQPDyUTxEhARAwfZTnYihdj47GtR0dTPl00zyjARCcDNscnEUVmNIPc+BiOn79L2QOFYjc2l/HSS0+ivL9nCsedDh65/z6cu/1ejJ+4HYEw9fT6ePwf/hLor/HmpfWFdgiJYAZrOx3sHbIT/Wiwo21mg5gMFgqalIrrP4q7g0qsWBF7IKCopVnZR7i+g3g4gMN+DzUaRBVm+3Ii44UZlMtkV4V14GmASRSJRnroB6uYmY2hx80RS6Baj2BlhVJNMTvAVOJIJpywJut15vyVLVNHzU0FZWymcSNiMNnBZ2Q8NTsr6Z2DvQNncJlZ2IwcEjwsDLQDyY3MmiAFRmioJ2dZQ4yqH4O/p9MZFEfzyOfyghD4OZ5AQzvJrIeXbLptpPFbNqj1ddptvCfBy670JXKAxImNlUZ6Lp0CDef6xhouvf0W2s26Msr77v+gMiwqB9ChsX+IhlhD7rodtXLS2TAr4PXzGXFfa4BdlwreLdG4+Uy9GCkhsJ2dPemtcQimFFYcAccHj+z4n5kcRyTq56Y5LTpX3vAN1bcap+Fs69Zo+/2c2fu9/9r1a6hUajh37rREbl988UUzbJ2OnAbZd9z/ngjFNRfT0jkvMQg5yqLFoIL3bUKvPMNcLM1H8mPjKZxLsVzWtql4wdoGoSFXs+Jna5+EQsrKkvEEHnzwQXzyU5/SdFwF2Y6F69Exf6YYPaiZ2DmrASjoGYIDcNI5Bw/rHvm2wZ+8wX+/Zzj8f8MZ7K0OxW98D1P+c+vxPpcwgKX/uf8bdo7+dbfWN4cJUDwnN65fw5M//gnWNrbUEsMzdMcdt+Hhhz+sGYg7u7tyTEwGOKyTAV+9UkG1cqjMu1471DnmmKGO6pkcHBmVyEM0HEIinTJ6uyPpHJYPZYu5Hyg6zBYbJU+a6dWRnNSTTz3tHdbLg3lY/ob44HxTIn8Xfs6D1+7imZ88g2e+/wN0GhU0Wg3EEjHkpzgqmul7F/VKA7EekIxElQour64IkybOzM9NpRKYPDaHwoQNcKNx4MZn7wULsHRejM5PnT+PSqWBJ//ph7hx6SLGpor44y9/WZp5dFh8sJ6yytSO1HVqU9FA1OtVTeIMdPuCClcWlnFzYUEsQjEdfde2a/rzumfSCSO1PpGS8+P+pVFMjSQwOTuBVKGAUtOyCR7AeqOEzY3rEmnskunS6+O2C3ditHBKjoG9KTycywuvIBbdJzdKixTpRZDop7FXDmJ5uybjJqM6wLRdDc7BPixGWuBAB8paFz+bU55tRAFffVA6QK20i7PHJtAPB7G4sQp25nHDMjKnw+ojhUDQqO6ET1qs2/Ua6GEfs8cS9lyCxJSBrY0+YomMsup2o4mR7AjCEVf8dpk419PL6fDPzKY5SVQZRCigQXxc2/GZGe0Fsj35nVSepjPlensDRCPFDE3ZOI0ft2cogLnjx5HjlFXO7aEhC4aUFdFhSN8tFNI8IsJDhBNUL/XjxEMhJJM2O4nNpszmzIk7KG7QrmEwEAcRUkWaTph7jL1tB/u72N/ZRJ/BRr+PEyfPSMFbTisSNXJAMGQZKLP1bkekAMLQygrUY0Tnz3ilI+PMBm/PAPLUbrKq5CylUOC0K13Ezd9438VCHpMTY3LyR4bIBzfuI52R9YGmBQNH9RrB5kMGW390RX795jgsMrQu879x4wZ+/tyL+MhHPoIbN67i7bfektFSUOuiavY3SaG825WzouyStyE2M80a/vn/XCcaLF+b5ewoBohGcbdaN5EEXgMzLdHcud81O4vvJZTUw/Hjx/Gxj34MDz38sCBAD6V6cpXd+xGJ570Ucqutv59BH0q+rD46zIpw5K1hJqt/bAOHNOxBhtC59/uuW53Nra+5NeB4z7Xpi4/uYThrGs7qbv3M970O1xjNzbC5sYHvfPtxvPn2RURjCYxyCsejDyOXzWndWatiy5EmD9c5r+wQFL3mL/bWcUYYv4MK9cyefaDIR8dzPZLNqGbMAI8BPM8+oX+efbbmCGVyQ4KZUHD+15M/dQ7rzVdfGTisYZjAR2P+ITAwqVTr+MfHv48XnnwSgS6hF4Ompk/OIqJZKiEc7JZQ3tqBCeRDhiKVSWP++DzGp6cxNTeH3Ni4olX1Ig1qZRbVMgLaoYEAsLm5g43lFVy99LY877/9d/+1ICs9AKXoVoSkweAQMtZLWHPi5NJicRzFwpiMwNuvvIYXnvwJaoclsxMD3Swf2Zv2oBeYpFPjQVGEHosik43j3IUz6IajuLl7iG4viESCsFMV+/s35SwtU2NUMYqJqbOO/MG7YHPkKpJJU0OnMU4EY3JY7XYMby3sOSfCAWzWI+YL7FbTs8Wzg2yNdV6ehY42mUjKMND41xtVnDs+rdrN4soNdPuWSdFhFQuzCEdycvgyZgzye4z4y+h0d+SwaFBBWaZGBOUSHcKIoDtuUGUlzFaoV+aUmLl2IsZ4Agtpyg0bxU2Yj4aLVOhcsai9UCuVZaiSdC6xmDYt9xWjc29XJdrJ+pMESoFUNqMxD3TSNHh0gJZ1WL2VP1Z3NUPntd9Yg2TGbJI0ZqrETCNpQw4g4DQkzaixNsZrswyIRrKLdrOGzfUVJKIhoQL8iafSiKdyiEYtwxdN2zUxW8ZB9QWukcGT/GWMOaqP2+H0kb/Gw5hi6MBuiYxkhRRlYF4OiH8PRUKYnZpEoZAdwEOETLjfSQ2n46ZhN0jbno05v4EfMt/ke9R8/477dp5lPVPPhHP1Cz73v/r6N5HJjeLsmZMalvjulSsDdXK+h2oWms3U6YjswNEi/HdCdsO2hH82VQubIExHzD3EHyojaAQJtTgTVGHnWtCodZVJyTnWa8jncvjQhz+Mjzz8UczNzUs0YEh5aCDt5ZEKXphlFV5qx8hZR77MD5A1Wq5fH/8agxWP2HMmrnCrqzlqsH1vc7q9zh7lPz+c9v+PQzMf9f6OdhgifI/PHDBQ3da6hRDkD5/Bnj2tw3cefxxvvnVR8Pf03CxOnzmFaCiM3YMDdNus6ZYU1LP0wpLIwcGe1pHByEgqJRtAVKZaPhT6wL+r7MIzPZISo5DBrhTnWcsVImQEKMHphA+FZERVp/yPf/2NowzLPwDDb4/gGb/R7DwGsL9fxj/8zd/hnRdJh6beH6POLo6dnpfmE3fN5sY2yhvbRrpAQMZpcnYKZ++8A6MTkxjJ5wUtVSt1eV9512gEiZTNi+GFP/fcs2L2sLl4c2VZir28kfz4JO5/+KNim5iW5NEG8MKKNBpb25sYG5vA5OQUtrf3cLC5g59+7wk12do8GqfgwdtyLBQvz8QIjn0APPhiaJEAkk3g+KkZBGJxrJWaaPeDSm1brRLa7X0wpaVj5gEdK85gavaceqCY0bG+v39wDZHQASJhG3qWCsUQ76WAfgLvLJbQD3FkgY2qNoNpMJsuT1Rep4VIx+VgPl4Y5Wf4HtaIyNghQeD86Tl2CmNh6RoCIZvyGQkHkc8RWiORhQKiFNo0jcRGo4RuZxuTs05FhIy0ThLVwxQiFPKVQbGNpUZMziKiIXYwj9XETN2A20TpvyjLNoCOeyQYpY5hGN0Wa0WmMmJD+Dgh1ZSijUFqzm8QZTNbbjQxzSBnlBG09e/wO5jN+OhzkJW4UQx0RlaLVQV2UGTX31wm6/7HanGeuBGloFhAtVbuy/2dbWyuLiHP7JIK5AEeKDa3jyKWSBlUGY66Wk5bHpaOTU34zkD5LMMbI3MgNn7DZzF+WKjEn00namDl3ltsZ10sghPHj0ns1YgjbayvrWN6Zlq9hib7w7qIu29naB09btCiINavCyrN/prav/8ZGL8upzLU8U0q2xyUNEmaYrerKzdVcKdDolEhRMRMiOe97lRm2CLA6xvQ3AXlBQ3pcDOubL9Y8GHCAk1lq55+zuuQEw4Gcdfdd+E3qOeZSiGfG0UyNeLuwDMZj57bsBKKKZ34pHbgflwYY+7FHtrRuDafl2m9blFc8U7jF1zWoP7l/meoNHSrs3q/TMoTwo5W4ahudes+utVp3ZqJ3Rok+H3uWX7D62xbxDWB9Huyy48//jguXrqiwGx6dkakKdaf1jc3TCdwe1v22SZwmXADbS8dVorlAyYFERs+mU5llFAQumdphg6LCAxtAFVLOOy1UCigWCiInUsbRdEHTjDm6xm4/epnPmMOixnW4OKP7mLgDLTOzmGtrWzgW1/9a2wsXEe310aLncv9LuZPzyOVyapXaIcOYn1DNG8eoJF0CmNTkxifm8PoxISiNBolHrLNtVVkR/OS/hnJ5lSPuHLpIsoHB6hWy1i+dhmtMtPMACbmjqM4Pau+oHvv/YC8Nw0poSDeuCADjYnu4tr1q/qsuTmTXXnzpZfx1s+fR2nXMjdBiRyo0WMU3VKKSgUN7jcaOfaT8VAwgqAAbjodw+yxosgWlUACa9tlLUyvR6y2jnq1IjiUn51M5ZVhhSMxRbZ0Uoel64hF2UxtUFwiEEOsm0S3E8PqQRe75Zoic17HwUFZ00DHx8cEZy0s3HCzaygzZQQR/vjpoH6j8oDvH+zhtlOcRdbD8toiQmFjlbGGVRydRb1JNqJBaBq9HWPDdg2lw0VMzpDu35FSezCQQbWSRq9L6JPNfMxWfO3LDIgOF1sAGBGxHuPqCgYTWh8OI6oocWlmZ4yeWBd00SEdnC+8CwolUcEFE95IKHNyjo9N5V6B209d9tCWV532BXrLEjzFnXPCnGK21N+dwXJUYjpKNpKS1FEojJpB7XGuUQvPPv1TbC4vaPRKbnxcXfg3l5ZRKIwhnSsglkiqtUCDL13WzuNL5p8o0i5LtGNlgtAeZjvySWYsZdDEaHPRs2iXDg1w6YPVZgIimZw5zSm4ltFsbW1hxjEwh42dtQXY2gwMMOt1TpNLTmso6CPrVIbROVtDCs2Qv/n2m3jiu99XVqyfAMQI5I9XBGcwks9l5bAJ35JwoazYOS1bV6sX8/9EympyVpxpDDJLkxSTMi5LYbiUhJa55/6n//l/wckTpweDClUr1dRd66m0ANPeZ7H3UZZ5qyOWf/Jw3yDD9QNqf5Hg4N/v1+DWz5OYttMh1Gq78zEYPuB9mPuu4XrV+zmzW+tgtzqg4Wzq1tqXIUjWCuEp86SfL9xYFFoxPl4cQKHeEfr74fM+PCzjm9/4Jq7fWBa8fffdd+GB+z+Aq9euYHdvF6++8rIcEYPyYMASE9VjEcDE5LicD4PbpIIqDp20uWKz07MoFPJKTmymmBcbd1vKBQ1G6BkWMg/igQ+rPQ53AAAgAElEQVTd7x3Wy4MqpG3QW0aAO8FTnr/rV27gb77yVVR2tkW4IN4omOLkHJIjrHcEsbO1h92VNRhx2MYyUwqFTcGJTFaOiRnJiZMnZCCZ9kUScTmJ5YVFdJo1bKyvYunaZQQahwgHLAJv9oNIZPI4fua85k1duOMuTExOCPbxMBCPPG90cem6pt6OjOTEKvyr//cv0NzfVR3C5eYGEw2JsRqsZBt/QINVR3kQx+fHMZJNoNFqI5Ybw6WlTVHFg4E2AuGapEZazY6bMxPB2NRZVOtNQXHBQAfh0AHi0Qpi8RB6bUKClG9KoNsKoxMewasXlzA9M4MWs4tQSCk5I1XWz/b2d+X011fXkUikZPw7rSbGxsd1KxSZZGBAw8QCKB0Wh4rsHpDswtojWYRB5LJTCIYy2Nk70DA6FrlZT2q3K+hjD9MzZAT20GNm2EujWc8iFLIJqZtbzFitBskswz8nH61pWCNZoQ6uk36biDsdWRxeM++nTTadEy328B2jaunDJZOWZbk+Dw/z8buqtQrOnL8dqXRaenXcd6LEe6iF42S8ioav+/jMani22pCiAenzduitpSGTycrYpjNp03Lv9/H6q6/g6huvoVzaw0iOWnYxwb8MhjKjRYyMjiEU5iRX1tKYqdHZkx1pobo9J3Mh/A7fhOpnIPmAfCCH9h6Gmil+yLETPncWRYMQ+1A9a3Z2QnExBxqyOVbPwwu2uiDCl1CGURQvAebraB6uGsxcUn+dm9PmMsGFpUX81V/9tcE4mghrRpnrx6CP0bBgHO4F0swdFZ2GyWDQvkgS/FEtUVm4jYZnT5VYghw2mrasjFAyHRsDx9tvP4/Pf/4LmD9+wmjqPkt2bTEGmx/Rtx3uOaCwe/X/I8PuggSfnwkGdP17Lttysc1RUc+HOq4lwTsu7aEhHUHTXvVz5Rz6evRhtopDmZh3PF7X0sPXctaOeGM9i0d2WftKRKH3QoP8LAVzPIdqNbE1PNjfw3PPPofRfB5vvXURv/cHv4cm64ZUVidM3W6J6cm12NrcwmHlAK+/9ip2tvcRjSZw/vbbcPLkMbFt337rTQVIzJ6LxTHccccd6ksczecMbndsSl2Lu1dDCWwah0cPFKQ6p/4eUMEjD45pa+gJ8MlPfNRO9vPPPtMfGOhhYNYdfNYTuEnpQd958x089h+/jsZhydhRpLqHg5g8NoXsaEH7/2C/jO3lFWI3gu7GOX45HkNxcgKFqSnEUyMquhMGZGc6i+lsztze3ESzVsHNhWvYWV9FlMlAu44wJX118MkGj6MXjGJ6/gQy+TGcPnsOx0+dUo+KCtyucHj58rsqEE5MTGN9bQN/+xdfQa9R5RMaoC3eAAwvPpUt+HBymSwOygc6GBMTo7j99uMoV/ZFdc6MjuOgGcQ9998vSOj113+GhevvKvKk4xibmMWFOx6SGjQztEbjEN3uNpLxqsaC8EZiwQjinQRadSBTmMLLl1YNUiVRIxw2I0Dpm4D1TPFzaCgJg5D4QPiFh7k4Ni6pfh5iMsxIELj79lNiYu6UNxn7WjAcCKCQn0YkMiqWpTIsYsbqUaqiWl3B+AR7wCj7wo2eQb2SRqcbEczDmgidBeWrPGtL0lusPzmRUz84Zdjh8CQHwxF02H9DKS06ZLfHDFIMqRue126kCdLwrdjuAwiPUefHxjT5Var97OHitOWOwYMs3PqeEdX/XFZhVHwbJWKGwseRvhfHl4tc17NqljGkk3w+ATQbNSxfexerSwsyoHz2E8WCmsrrnT5i6QyCkbjVFkV+cYrdDpK0DMnXHFwGoCdgRAnlVF6Wyo3XGbDcPFfC/b/Vbe1HcGsAmBgvYGzClGGKxcIgS9Mnu3u9FSoajubfA0s5UdVBBjpUV2MwQMHav/zq17B886YCE2NRGlTMNRScqRHvJLokzXA6o8p1lRNrceZVyylYBKVrSahIjkxCAyaf5mddUUbpk5/8JB79+CcEK+ne6fiHeCRH0J1T5Nd1HzWP35rRevhT925ezp6rF5IdcljvyVx8Oq/X+s10BC8e7S1zVkqwaY8098rgWaIw3kjrnDjRWLHlXJ+T3SNrPYTMIgrkzTEZ4cTaNcxOyeaxL63ZkuoI16laqSloYqBNEhFVJzbW17G5vi5Y76UXXsa5u+9FLJLQ2jFTYqZMzT82/BOSjSdjyGTTulaOj2HWdOLEHE6fOo2pqUkr3bghkD4jt2sc9u9eXMD4AHxovF4Gsp7Ip5JSj+0SNhpJPX1SNDFCmK9Zk5DzP/z7/85W4Ktf/WpfRkI1DZ+GGxTDv7KYv7W2hsJoHjsbm3j5Jz9VkyUfGtN+LsTk/BQy+VFT2N0/xObyCnqtJgqjBczMzYrGGE+nkafzihm+yYiWG7NcqWBxaQGrN5exuXwD7cMS0rmMspPqziYCPett4U1OHj+Lzd09zUfJ5gsYHZ/E/KkzuPOuuzA2MWEFvEAAdFipZEr9A889+yKefeI7rIDreynAyQdgzY4WtVgjqYvSRb2MoN1ta6OdODGD8+ePYX19Fa1uR06iF83iV3/rc1JFePrp7+Odt15Ao1YzCvf0PP7kT/+9DjhFIMvlEl597aeoVS5LooSHXQ6rG0e71sfo1AlcX69iYemmIKb86KgwZP4iJEjCQ+mQxIiOmngZxbIZm4vJCaztVgOj+VEcHBpL8sKZYwhHQ1jfvIkeWjYSOxhEPj+JcJhrZPfbY0O3lEFaclgT0yQKMCMjxJVFq5FHrxfVsyKywg3q5a0cQmxZFY2SU5fw7sBIETZPjFwWwrSEdQg/mUPhMlmEbWPQvSSRFb89tKerc/R03se5CxfUtEqcm8QGX7cU9Oao5J5xabAWv5vQZcDuY6BZODTuhEGXU9HQoWIGK9o/D1YHvU4D7UoZm2tryhYJ1ZpKWRigs4pQA9IiSI1pZ8Yftvon78+Yf4SLjS5Pp2Z0djOqRgYwnTwx49yctgE86LyUtWVYqcX3FnFPzM5NI6oaZdY8soemhhzOkZv25n3IcTs/7mFAZ70HsKAFyZaR/OhHP8KPfvwTOSo6UBpEkWxcHZJBDHvK/Gh2Bl58L+nKvo9KyhfSm2QQHNb6+voK750Gi9DsXXffI2d16tRpZcF+0q9Npj+Cdf1tetkys2ruoclpEzb0NayjsRz+NdYU7fq1ht7rO7j8M5cNkmwPtbatIMa14zmnoK4lD8Zq5FoymCLcKQg1YENvOcuLZykVT1i9TqQcY46qnusCLaIRiVgCs7NTep0rRwohUvsP5wS2Wza+o9tBibp9jYbUemjXGrUGGk1Ct8ZGVZ9bu2UaqyRJBWyKA4kxnNRcKBYEi1OFhFT0eCKGp37yUwWStBe/8Zu/gQ8+8EGkEgntXfdULXCQDTBZLbX2aJIynSlRkJ6cKSFeJj28Pto/1cDJUu5aLZxtH3wOdl98JibpJJcnwkwXX/9PX7el/bvH/s65QivBGmOL4JD9/PAHP8bK0nWNww40u3jnpReFDDP1L7Pugx6mj88YmaIHVA5rWL2xhL7rWidjKJ3NYHxmCidvvx2xeFL4JumSuzu72NhYw+KNK9i8uYRQu4nRsSKCqRF0GnU0dtbQbVZ1HRS8PHPPA9gum+J7+WBfDDZqD545fwfO3HYbZo8dE2356tUrOiSZkSyuXr6G7/31N9An77/f0zgBUnBLByU9JB6u7GhO982U1wfh1sQKnD49g/GJjBwPM6psNo9QMo8P/8pvaCF+9rN/wuuv/gy1CtkwEUQTWXz2176A2dljIkMwO3n6pz/AyvJPpNsndY5gGOFGBOhEkJ2Yx7XVEtbWNmUQJ8Yn9Hz4fSxq0nGXKmUZBxpEZkcmMxNCJpMW3Hf+9nO4trCs0eFnjk8iGg1hZX2JsZf1OoVCKIxOyxGRBSh6sGBE1hk7OKwsY2qOUI45LARGUK9m0GqZziMVTZhF0Lg06w3Ve4yFR4KKBQKenu5jTwWVVJBgBNXriURDo0J6uzkkZlPWNMnNq2xMkJpJMMmgS03D6huK6hFAPJHS2HJmQpYyEaakoyFl2gbHGe2b+9nUQ3gdbNrljpdLlIqXH4vAZ8H5ayFrfuZrXB+W/szm+G4b5d1tIQKF8XERK9odwi9QjU7N5+pbpOoHBV4ZvbaUFZPAMT5WNMdOpn6QwRBhvpDrQ7FaIJ8jr5PGz9orrPZk9TdXl3ETYnmPfD1VrdnLeM+dFzA9OTHwQorsnQ6l/0fLpsxhDWddfr/77E3G0RJQkSrIQmXgxPe/9NKLePbnz2FlbV3XTEVuGmWzGSahRL0+Mftc35RfSxolfi+jc/UNtkz5wss08XV8/3333ouHHn4I9957v/pv5HA8zKvfh5zRYISNkQbMlXvy+lGmJXumoYsuyeYz9XPK9Jnm0NQj6dRuxH7luJ4aadt1OQoacN5zpcJpEH05k2adjbQ1CzpojBnkuN48OnaKwdLgcl35DFhPJoWb36k5eTLiVvZoqIcRSJCBGqGtyei1bB/itVDomvuKzoH32W7U0XZ9ZWpW9wGZnKexnukE+VRGUglMjBUxMT6OYnESsXRaSQQzcwqUk+SgxvZOB4uLN/CVP/8L0eaIkD3yiY/j2Pw8ErEoatW6IHxegw3n7KHRrLng0whDbOfhU+W5l81Q24Kpm/CZWL3W1Ec0RkYybBZhKtN06B2zRxPM7uMbX/+m7YJnnv25VstHiUpV5SVtDtZjj/093n7tBdx5152o7R1i8dLFwawUHhjOqZqYnUC2UNCGadRbWLp8DYEmJTrsJxgJ4+4H7seDH/840iMkFpSwsbGN1eVF3LxxGftb64qYCxMTgv3oCILtJlq7a+jUD3UT7H6+8MBHsFKiQGsEXSoCb64Jex3JFXH69jsxe/wETp4+LSYLD0U2k0PpoIxvfeUv0T608SGEGdg/QLFGPsxkOqUMsFlrgFplghVdAT0aJTPpJNqdhnBewmLJ5AiCiRGMHjuH2WPH8eorz+CN155WFEM4LxxN4ve+9GWMjU87aaQgXnzxWVy/8n2Eg9x0XcTCMXRKfaSiGWQnjuHijU20Wl0JPhKzz2RzODg4UMYUj0ekWu+L1+lESlAKmTWMQk6fPIZsPot3Ll3F4tIyzp6cBvod7BxsoN+nUegrsioWptHtU1IoqsOToAOhQ+mSrbmMuXlqfBGm4OFOoXo4gl4voqzO8POgDg0PKCEzUacJ6bXNOHkYT7CF63cTwqNGYOuZI+HED85kH5UyD5d10Shx43oChaJuERqsNsQDWqvUUC4dKFgS4YMKFcwoVGBmREdSCx3TkRoHLYCyF0eo4ZBKGW9+L8dXcK313UZHN8aaNyi8N9PIo3cSDZ2jWnyNgu+LsGufTEo2xQa0B2gM6ZTKhxUZJeL7NBo0VhaFEw5lXxHp7mZ1efDNqbDRO4y+UyT3wsMevrNkh5Jhcdx59z3I5bKqTfA7/H1ZCOyIFu+badm5HIYELYsyh65MutfH+sYmrt9YwPnbziOXz2B3Zxs//MEPcOXadaxvbDkbY+ocbGhmwCY40ClgcI1opP3v/E5TOjFoS47VQYfzc8fwqU99Ch+47wNCMXwGbldqcJO3S1petWUw8DGHZg3cynsUPBn0GZTWHfcaG7c1R89lSnx9ucL6aUNOl06JGRChMfY0UrxV8kOM/lt0LDS8zGAIa5rYtfrGlIlbBk09GJOGE17nggPXU6fauBljT4Swmo7NvBY8eDT/WrAet4YkxRy+awxSM+zGXOyDwjlUYuN24TxAOgkSwor5PArjEzh55izGx8cVmDOIZx8miWiUPmI/IAUd6IAIJWpeFfUA97awsbqus5DOjKgPkmdR9S4JNxgkzMBJKAR7YmMU27a10PR2V8axbNQNydUZck6I55LoR4gkJUO4/Jrx83QehEoYceRvvvk35rAe+/b3FIyqC5+D1qiazAvRHJoeXnvlVdy4/JYORG2vhBq11Zj2uoGHoRhJBkWMjo2rQ5lw3dKlK3JYPrpKZdP4+Gc/izse+BBurhJP3cTSwnWsL7yLZnlXBIn02BQ6kQg6XENeLOGE8hbaVaojGLRz9gMPYbPRQSQYUlRMsdmd9Zs42NtDLJnG7MkzmDt5Rmw+Yq2ZTF6G4YlvfQvX33hDNSyPB3tvKoMxmA3jozNjCxYKLPgek/wIo29Gj5FoHMFYEoe9GB54+GN47bVn8drLT6FeqyoDisVT+P1/898in5+wvqVQEK++/DzefftxRCIdMeUiwQiapR7yySJyk/N4+/oqkokR3Fi8KaYgSSrMZEgdLhZHxcTb3Nqy+lE4gpMnTmJtbUNR9vlzpzB7bBYXL13FpXcv4/Q87zuFjZ1V9HpN2zzBAEbzUwhHR9FuM+Oi5An12UjPBw4ObmB8MohwjNNgewiFs+g0C2g1TTmZBlZ9Tq6O4jubeF1kEfGZCo71AYokmcjatCnIFEVmsy/hCP74IrwxhcyBSFVfhAKL1HmIZJCkeGDUcTq87c0NTIzlRKe1MQRdNAknNNlUTDWFhmSblAH60hQdGiGaFlsEPBxIR2fTcel8pTOreWhU4LColAZO492ZcdEYCC7saB/RUNIZ0mEJenQK5Pysbrsvh1Vvm8IKpbNifJ1vCubBlpO1iNIrZnAfcl+LwOEcB69FUbRjWjKr5jXW2gGEEmlBxBPjYzg2fwxzM1NGehDhwpzgoGjraplHju9IT29AyHA1HUsXTJ/vie99H7u7B/jDP/oDBTrPP/9zvPLqq7ixsDR45jTqVOOnsxKc6iBE/m7qNVa74d817p4ZVtN6+xig/dpnP4tHPvaoivjSfmRzPZvAadzINhbECqmlkDqdTBFSq2nv8HUmq2ZZru1X1jW5bn05LDaD8/XUH6WSOynZzI4ouirCQc36v1hL6XQagt6oAtNlVuMEmOWIJCtnmbTBr2ZMxW4V8cOJQWveV9v6Cel0WBsXwcD2gNXkh1qItNcMmta4eI1Ecg3U2seWcRt4aRA7z5RQASpIRMNIpDNiaqezOeRyOYkA04FxioagVgUIvqZqdo5729eeBOfxnLteLKut0gnL+7hg0Opunuav9dF0X2tjMUdq9TYLRMwRaxCnC1bVPO7EKPQ86OiFgBC9odZqSy061TqhT2alFETuY3Vt2RzWl//7/7HPG6aBGUkkZVD9TfBDLl96G3sbK0iQ7VOiZHzTNTtadh6MhjAxPYH8WJHHXTDFwsWrCLpUmBdMKG3+7FkkRsdkJHY217G3fB3ddhVjY+NIFSdQYeFR0EwQtcMaAo0GEp0KmqUdMZ+4ieduvwdlRBXREqriTywURPVgG2tLC2j3A8iPTyM3OoZwNI7ixJRguTdfeAG7y8vStvI1FG9cj+ARux9zYGa8Pvaxu1GtlbSJWDfJsk4nankQO5UOHv7kZ/Dmmy/g1Zd/jEa9ZjJBsRF88fe/jEqNOL81wy0tXsba8lOIRDvoNtoIB8JolboYy04hPTaPK0vryOWLePXVN+Tk8qN5wW43l5fVfLu+uT4QC+Vnzh87pqiREEU0FMA999yJS1du4I3X38Sp49OYnCxgbWsZrRbhVJOgymXHEQjmNeGYjrdRrZsx7hD7XsfMMWZSJK6QBp5E5SCJQCAl5yGIjVEsjcCQ4HBxYkzZMqFdPlfP1vTECTkAGqd226BFqRwYQUEZEiEUxyzUTDRHqfbRtw6G6lvWp6V+n0pZ8lOpmBk0q1NZ0VYMT6lYmPFS5CqhUw6w7ArK4UFlP4nqCmS3SUUkIIFfRZFqjaCR5OdT+spo8QwOWK/g52jchZsHxWxfuDsVLjiITsF1G7VmW8LHDK5GEhGkWcOjY3eMOakNWjQhdqmglGgEHfaqOSalCEFulhSjSjWyxy0Iev3iNWQLUzLmdBKHhyT1QJkE9RfHimM4MT+PkydmLevzsOL7zBmzyJZlAIv4/Qngc/npz36GZ559HiOZHE6eOS1o/cknfywRAc28cn1zU1MTgzoGjY4ct5txJZTFMQK98C3XgfD2n/3Zn+G++z7ongFlSNl4btfANecz9+0PNHBUxGGATYdHuI57i5ks9/PG2irKFQ4RNBVxwrFdykH1SZVvo9emBBSNcleDA5mpWv2tp3XSI+p1EeZ+iIRRZ/3I9f5ZQmOYkdciNSLMUROxAizHYjRShbUIeLFj/2BtioSDZl1fHvfcUe3Wq7gf1dcthugjnk5h6tg8Mrmcrb3aFNgMb2dUftAJU8spegzckWrMcdqZUg24Y9mMsp0A0ZgAgmG7ryOxZqIkzKrsukwyy5wSv8szQg1lMXKFaUwadM0/s8avc+IclpIQSp+tr0sSjnuUIg2sgbLUE09w2GdUWqHcO88+55Qufv/f/FF/oLpNQ6LDTaUC6rQF8cYrLyBEr8+G1jqHshnTwx8mOpiJ6XH1WtH/U77p2qWrCCpqcQV52Z0gGJvQo8Z6baXP+fljiGfzqDHqj0QRjkW0GanQzorHCBqoH1DPyoRAZ87egVY8o+9hDYYbkcy+CD+3WcPS4oKYfCk2FAbDaJE91iW2zNS9K0Fehh0W7XEzGUVWPTMOT/Uw5mhhBI8+ci+WV24qzU+NJBGNJZWCB0NRidaevft+bO2s4uWXfqTI3mCsOH73C3+GeGxEBowHZXnpKq5d/kfE4z0d6ghCCDVCGMtNI56fwTtXV0TRv37jphg7mXQSkUAfiWQcS5t7Gjnt5w6lEik9y+npKY16ITZ9513n8e6VBbz77mWcOTGNRDKKnb0NNFuUPrJILZ3MiyXIYiuFKyOhqA4rhbE7vR1MTLGG45CM4Aga1Qz6PRbLmbaLQmDPinCtoDDTAmT0Q6dGA+KjaG+caGh4PyQmsMCrsTJDah68Lq8/5ymvvgDv2YaeFOMleVi/bNUPMTNZtAZcWQHbj4KCfKVmIDVjrQrNWk1TpNtdDhUtimbP15KSTsNlNTNfHzFHOHC8OtwmUeYbl1knNHKJwZY8rCLyOMoxs77DWkM1xmyC9UGrVXnUQZkV1yYSHbDaaBR8tqPrGZqPZSxYqp0bHPra25dQZytFjPUOKtnTUxs9v1qrqlcsEIzgX/2r31Sx3P94GM5/9hEU84sUab5mZWUF3/nu97B8k1JfQWQIn7ca2FevpEFmrHGRzKQM0g0YJJPVG2AGSLxmQlL5fA7TU1MYnxhHcWwSs3MnlPVL8NaxDtW43WhrzxMOP6xWlB1VqeZSq6NSLclxkU5Po8oAIShGnkN1mDnwRHNdaWlIOGD2LrvDnczsxPZOUDCvdSJ46M0ymh4CDsKyPeWcuhTzTQfSYg6OBLDAgkELGxBcWcwCYAePechcZ4Sf59po9O+wrNK31Ph9aJMHbF1ElAKQmZpGcWZGwZUphBDOdnJrvBc5egZABqX6QEVohIfuBcPZ+WUAqhKM8GASfwy2FeSnBm+rR/H9/EyrRXUVDDAwkSKNg1q5/zmzzM6FV+exa5O26EAY2c6ZsjPaDzf7zJOi+NCIOuhHqV4PP/zxjyzk+vwXvtT3I6pt1xuDhxdHeIKUXqbMVOqNqR+EHpRRoDUg8mIz+Qwmpqe08O1uH0vXFxEmJMjxDRyTIV0w1gu4CbpAs45QLIqzDzyIcrsnXbZYPKFogfDTwe4BAnzAB5s43F7zsC0mT55FvDiDvnuIbB5mv0Gr1kCPOnDlEq5duyzvTHIBLTA3NesBjJq4OenoeE00nN22QQ8mSeRnJhkJ4KGP3icVCLJ8aFhGR3OSE6o12hpbsFuqIT0xj2anjrfeeBqdtocoUvjsr38JsXhGE0+5Sa5cvoiLb30XuSx7JKiTF0KsE0MxO4VIdgpvXlrE3LFZ1Cp1bF29hOmRPkbTQSTTYbxTSuHld28KpmUkXiSlutHC+Ng4NjY3MDlWwN333OEc1ru47fQcItEQdg42Ram3xuEwJigWiyTGswmUGm1sN+IiJvT7zLA2MSFIkEoO3F1p1CpptFumek51BTYJKmBTpGVCp9QT47NiE6gp8nu4xA4ki680RETpaWgJsfjI0jMzfQ3DOyptZNd+4Ps3uHd8k7iMWqOK3EgC8agnXhj4T/hNGZlzPP6zaWAOS/vY3dnTMEaSIAi7MhNjdOpnaBnbYJBgu33nmIte5d5Pr3YHkC/3Y0bUrMnG13YHrQ5rknXBgbl0cjDQ1HquzAQqgxyarmzOw1EjdL49DGT9WB5e4XdcfPcqpmfn3fki5NnWmSIcRAeQzWTU1/epT37qqFble7Q8y27gxobqWa72xTVgRHzlymW89PIruMEeSTHfrCbFdaW6gYlQc1SEqZZ4mJewL43a3Xffi0ce/bgcjYgMYpKZMSzX6jgoVXBYqjrDSRkr6w2iA+HYnGaLQwFJt65b/YcRKPi7GTKrGbmRGA5KE1PSMcw0XcAJqZrFG6Kxh4PKiATBOcKGnr6XpnJro8ZrPxdM/TW2Mmq9UOjt65s91UM9U9MjNRZMMXA0CNrQADPg5lCsf9QTd7xh9w6Ge1q1rFAE2ZkZsa35Hh8w0n5Ls1I1YTPyqsX7uqt0Q0mOIXHJCVRrSoYFYQqUBGvb+dTzUNM+kS2DPc2O82nZ9dooIWvQNyKP0fHfk4EOjariC/x5tiTBsk+bpOFaP/z8RaIJrt7rA6vvf/+7tnyf+9e/pwGOhpvaQ7QCpo2bP9jeQqteF+1xrFCQwaLqOJtXQ9SD0waG2H2MwFjaIu8/HY6gxmmiQYMxWM9gFMHm0erellK/2x74sBxWIpWWwyofltT8Wto7QCoSRpxafRur5ksAjE7NITo2Z44PAUxOTSo6YORF51g/LGPx+lXrE4jE0aS2FRW1WZdx6T6ZLmxm1rwrNxrDCptK3k3VIRDAiZMzWFq8oREXlMFhYVtMmjajmCD2yk1UeglBENvb19HrNdQsze995Fc+h24/rNocN8CrL7+Eyu4LOD5LZYkuIuyTaIRQyEwhkZ3ElRvrGBsrIhWJ4OYLT2E8tjKWS5cAACAASURBVItcPoT8aBy7kTn87YsHEpXlxiQcxcCE90UqcywSxAfuuwdXri7g8tWruO3MvA7rXnkLtVpJdZh0MID5ZBRx4smBNk6dnsTTywk0kUA41EWzsoqxmTCCMap/MPpMo1kbQbPOEeW2ReXU+4x8nKyQYyQR9+cGZCc701l/IEmu4R6i0WMNgRIs3mH56MtH4KphDQ0o9FGhC7F0II7e00WXdSpm6FmOLbGBf2LTOROvje2mxdIQeL2zaq0hbHysWMCpUyeRzY0KsigdHOjafXbtDYk/vD4LGf53n31ZbcH4aSaIag6s1e7KoHPfZVJUFmH2N8T8c9GvfedRPcn7ELNnVnSgIxa0QtiRgUEfuHj5On7rd37XsP56w74bfQ3Ea/cCglkarRYeeeSRgczXkH/6pX8cVn/g3nn1tdfxyquvK8svcQx6o25MRkfN1+wqaoE4qS5GxqbFSBZjBw9++KOCXjc3towVx0GP7jzT4MrYStKHUmdGamCUToQhwLYZtrWotuKyHN9w6gML9+++hmWqHl6WyimwOMapnNfQj/r03HNWxiGmpxl69VK57/A9cHwe/HzaEEKV3Kdca595a99qDJNr6xgQXvw0aSt5yGm7WWpqa3CN2iIZuaBHZ07ohmtn0Py7EBKjRSQylKQyqFqTAbqcKWVaqj6DHqABDhETEUY1OdbX7MwquHBCk3KoTtqMz8+PcOH3S+DZwfjmZc0pHt2eC8Jcy4WJ3XrHZjU4j8jx7V4ggH/2Mxj5Zx+oDmASdyL53u997wlzWL/1W7/TN89oUQkvTOmfKyqWd3dExiAbSRhyqYx+lwVTYmOWOgYjQRw/ccIEbYNBXL96HSAWzUK4ZiW5SJIXRfpup65C3NTJswglTQWcD4CDGhuNqrDPaABoH+6jVt6zI038NptHdtq63ekcidczqhc00KUGVhnra6sqPIdCMdRc050hfn1lWCrmOqBekbFEF6PoB6MIhJNAiLUGq7fUGlXDUWOkKrNZjhlHD7VmE+VGF/UmF7+BfocK5R2VJDhePleYExwjunW3g0ppD8eLqzh3nEoXVohvrFUQKQeRiGfRqDQQCIc0obO6sYCpInvYKP4YRHJsBv/HT1tqVBWExY0WCiu7OHP2Nhwe7OHChbNYWlzC9cVFzB+bklPZP+AIgD0d+Gygj6mgzc2qdKN45Fwf1/ayuFlOSBUj0txD9lwanUhfmUEvxGwpj359ROxM9nnwqFPra1ajQirK7hiZUa2Z2VOhOKZGR14f9QapaBJPRKWWv7S4qKZowg8+Ah8ESc6IeOfgN/MR08swcQYVlpUR5iVBqIpiPovZuRlpVJL5uXbzJvo9Qwc0pI9QRrOFnY0NNWBSOJnjWTjT6uTps7rGTruJjdUVLF2/MshofJToGaMDJ+IUByyydnCyGwVvjEvfINlTQ3yVM7WoTp1mPdDkawZkHy8C7oyiZWqeFDT4RpNV4rgU57AI1ROmeevyNfzL3/ld7B+UNLmVMNDKyk0xOBGKSoCUiMXHP/7ooPbi4aVbvdWAiDFMzHCDG69cvYYf/vBJKYBcvXJN8kk+uJDyvaJ/BqQqnmjeHfVFVeAntEMbofYJI77wPHB/igkmOIoZVUd1VRbY2QrAemImGUew1RyaaO3CEadw4gk1gudUkyHrjHJg1mCt3NT1uImFpgjf4C1rMnczutwzV9QvJp9HBo0ob20FZqPpOhjoEsISEOEU6G16hIMM3ef5TG4A7ymgMOarfbcX2bXr5PlS4zxbRSikza2ihmLfS2gQpmrJ7rv5onYwhHYorN4rIykZCUWEDDcc1PaqeRqyBLUX+WfuR8fsM+ZiUO+l8gghVwahDAbpsEj2EqTtFWWGRJJvDTaH4WYf5HkEywejHiIdtMMo0LPzY6of/KNvrsKRw/rsp3+9H4nZxvN6cIIEVVyEYLZquSzWCQ9Om5Ly1bIaa5XncJOGQjh15pTNPAmGcOOqNQCDUZewZC6fHwHYRyxEZwfNXpLqtqNC+tPso55Oh47oaDYQHSRlmazAaFmR1UKtsZFwD6M61lc4ar7WsjERfgsrUvcd/RybERxBKxBDoxdCo00okNFSAIFwHGH+EtONm5YwBnsfOkiHgGjY0f4RQKVWQyTELnRu9D56gQj6jR4SgQgmpouYmp/BxvY22rW3cOFsQllGiE9lv41iKAd0Qlh87jVM3H4a6WwK+ysLGIkdIJ8ng6+L3OQU/tenEmiwqicCgDlrbvxoKiu4g3UsUvLZIxJNRIyB1qoj2G0ihA7i6CEtw9hDpdnBl24rA40g3rjWRYWEgm4Vxz4yj14iqMPCAxCOjWMqcxv6nRD+8TtP4MTEqGWm0YRYcgwO6gwUwhFkcnn1RtFY0vh3eB0sWtP5iQpfQ5y9U6nMAG+nM9fhlRFg/1kR45NU7qhjcXF5gLeb4zIRXx0y3j7rFq2G5KK4RrmpaQVbu6srKO/tSLGfMCYJDIyKSfLh2k5Mz4E7stc1/T9CaLEo+6Ha2N1cQzLF6dIps+dO0onXaYGz0XHpOFRHcvAIMwpSfzmRgNReg9cNEiXGr/k/rCFZtOFGl1DeqKWx8myWbDFI49iRjitKO9owISQvFsvgyhiNEcElb717HQ89+gkpHJCOTHh2b3tHDf7zJ0/JsHJ9PvHox486k4ZgqGEn5YNmmQev7K7I30gQX/vLr2Fja0t9aFJld/AO64HBAM+aEWB4jaztkazia24eOopGw2puZcYtI+hG1Ui1BXyfjWqh8oKeGefAcd1ZpxHKdpT/eracMinHnrSao8H+7F0SEWfQz0dDbc7KOrXcArt1HTgkORVXl3IT0vkcTYHDwX1ixRFyM2affjkbZKUG+7sNpHTZHh22G07KfUinMwiG+Nw4bZfj4Y2cqYyJa6yKv2pJLguT3TNGqhwNs1NyDTJ5Z+QdVKc+TesjPXIehpWITOTrvA4l8XvBBzSmZ9oQbM6Ana0tbDkxNqu1YshBe1hSrMBbvsvV3gT9OcLPwHm5bMo7K9cGPrDjAxl9R5ji+5544tv2KZ/51c/2Cc9pRo+jnQoic0XiBqdLlvZRLIzKYNQPS6oH0KkZmdPkUk5SjFPK1X1srq6jWdpHgM7CqaqLBk8MN0o13yhDRm3ecL89oBTrgbnWP4fym+VwN0y4yhcSJXTjREGNtWN9DHQHjFL4cGvqn+iYcnoggmAkhSbiqPdDqDYDqDZ6um8aJY1vjnHoXEDYPyFGFiEjvQYKKeDEZArHZ7LIJYOCRFSwDIRxbXEZzQ7JDaSNUtYhgNbqIQKVDiKZEZz74P3oxoJYWHwFp28bsWGS/SBGQmkUM1MI9KN4/RuPY+Suszh2YhqlhSsIN9aQz4YQi7RRKKbwN1dO4uYhh6DFNdqEjomGK9ANYX5+Fp1mG1srG6hVqgoEaAJ6FGLgWIwgEGN2Ksote2Zq+PXjh5iMAc8sRVGLRHFY3sHZB2fQTwQ1IbkVCmNzt4X2dgjtGmnvB7hvfkzZ4f5hDeFYHEkOJ2QUlylibHpWrEaqeG9cu4SVd9+UtmLLYf0ca5gen0YsQ9KH1RGZEanvKcym5ryaJUfHxqTwvLmxjpvLNwV/KSpl9tJpWwSqLL2J6u4merWaDhDB2EqrhVxmRKoP1FkcyeXEtqRiPynNqZERQYNvP/8M+tTECgRQOqyIvSdVC4rgTk0jLNkqIx6xPYIMV404oJwYWxuyOTVaUnJKcFYwLBiVUa+cS8ckiHgYpU4SY7YfFhGCjZk0fru7O6pBHZQOVWuamS5irJjXxFWRB/o99Zs1qocKDNh/RhaqqaDbmJmrN5aBeFpipo3aoVo72o2WMs4Ld9+pmhFJH49+7BEjEAwZDQ9jGtJwhK2ZEXJwj8tk6FB+/rOf4cqNG7h27YbWj/+mwngkjFbTZ5V0tpwuHhft3FhyRhYgfEaokmfUk3M8W1SKD5xzNlA+YZYUQIK/lO1Y5sK9xj2nERSqe/QQ4agcBpkk1bTaSCWS2N1YR9rpGZoYlitLutocDwhbDnxGxLVnVuYhXmMR23OhNYqxv0wq+qbRx/9TG5CD8nxNR6NZXIaqZnkSvVyNy7IJX6cxUQb+Yg0+Fo5IEinqFCTksJyRD+h3I+po1MxATcOmFRAi7EbjyIxP6e/OQ9mwWkdL9+vuUQESUbwTMfjQAln/w+9i8MOMLZfPKTjza6UeOgWQRyQMP77H17q80/NJhP9cr4aj7xz0HHqChwUSWgP2XikCMCfv0bUnnnjcduqvfurTfTK4tACKFLpKeZmuK2JglNxqIB43HJNZ0/rKsmpYpJRwoSamJvChjzxoNSB1yATx4s9fkOGJsRinDdJF7uQ5lCN51EiN7gCh+gFCBwsItSkj4iIVV4T0hTxLxH1R2CX0GifO9NionMZUMVq8Zr6GqDiRQqUVRqufQKMfR7UTQrXeQoOwBLHoELvyczr8KhjrVwuhbhPRUBtjiR4mRlOYHYtjZjyNdDIq6j+P9P5BGe1mG8l0GqtbG1jdoQwSZXz6iHCe1MIuAvtVOfAAe8uiAYzdPYnClA2hC/b6yMSzGMvNIp0cxXP/z9cRODmDc3edQbK5j/Ly20jGe4hGCJWE8LXXsthqcaMYK21mZhqtag3ZeALJTgeby6toSQanJ6kWrkk/l0C4GNPTKwR7OBYLiDQTTY4iWl/CifEsNjIfwA7iuPr285g7mUQgE0WdjZIkVFS66K63cLjfweZBBR89N4dgv4vDFnDmrnsxNnscu6Uy9g4OsLW2bgPdqocYTwaQDnCkBFly3CNBdIi9F6cQyxRM1cL1FUUjIQUG28uLgoCpFl5rdrC9bxn9zLE5pEeLUo7gfiB0nM2kMT05jvLKNdx85zWRYDYrLZy8426cv/sDllVxdlu9ic29XSmTsLm81WqgXzlAa+0a0K6aZFSHzD4T6eUkgdTEDHrBEKbm5nHvAw9ohIhqDAFmS0ezrKxo7KEl+13QGBXtO23192hQpyscUzHi1dcuYntnR9I3KzcXsL6+YRN4nWEcHR/HzPQ05o/NYSSVVhYykkljtJBT9J1NUf2/L71NTjNYvLmCxZU17O7uCeZuVqp6rOzJu3DnnQoGSfd+9JFHj+qDdnwGJIwBROhYbhohwxoYewWd/h/Xiwy9P//KV7C0dFOfpR6qwXRp1j7CqNXZh2jGjBI/jMjp2Dw7kI6MM5AEn7GBQmQcq2d4o0Rbo8Cz00EmziGnpJhbmwLbPRCNoMWxFLmMwYvVOgIMSENhjZ/psFa2vIw0halJt3Zak8xG5BCdir5vgRDiwqxjIJVlDclS1neEAaJMgtjU1mEOS9mRY/9xIxhJwRiqygbZrO+EZ1ljN4dFKI/QKKcfGOOP98RadKduOqcGr1prhZp0OZ1dULipvbAWeFTPDaHZC6JLGzA2OSjH+DX1mZVvEfF/F9HHZY/D2RdtB++DzEzWuNjzRuk37kOv8clr0NNxcwtNi9Tuz/qzrAfL5a/6fRgetBqf1fz4Hl6bpsZLdsyLRZuT9iUq7/C+8x2XYf03f/blvqXOUERJJXXWgA7LJTFzqBuYzXLUMafldtFpNrC5soKmtKqYjbQxOzeLBz/yIStU9oCdShtvXF5HrWHF8UD1AIHKNuLFLEJZqjH3EOj0EQ/10eKMqkrJFkxprqOUDgI/02mzSNApSHPLyxszWqH8CJ1UDM1eGK1wEq1ACrVOFJUmafaUBjIduTjnrISj6qMytlILIbQRD3aQ6jeRCbeRDrYQDtaQiIdw7MQxdfBTp1AFYkFyUIYV49TfWBSbB7tYXltAq91AmzRj9lgtHyC4V0GUtTGmtfEQ8vfNIDMWNlp4PyDG3lh2FmOFafz8L76O/O2nceq+C2isXUFz812kEwGE+tw0CXztlRFUENMQO0aR9YMyeuUKepyKzMDBQQQ0+NQ7bLLHpJBGZIICll0UAm2cSzDL4iHoYzzdQSKRxLdvBLAVjmAi0sepswUE0iFll61gSA6rs9bC4W4Da9slPHjbLOKhABY2S4gl0ghECTRSoiuiehKhE0Ix2XgQyQA3fgv1bgDZfA4Z1rcy4win8lanCQeRiBI+BuoHu1h680V0KYAajuD8/Q8gXZhApx9Si0SLGR+pzaWyDPDG2joatTIKsS6OZePYrzZxeX0P9X4QmWwR6ZGcihDswvcaZb1OE7FgQNc2MxLRnqYhqdSMeUloK1scQ25mDjOnb8P82fPo9khA8Tp/RjrZ3NpVcdsOIRlqXZT2D3BYrWJkJInDUkmZzt4+p+/2BZEKVq/VsLN7oOu33jfXPCnGmIO7RI826rfVU+zfmSkW8+OYm55Gocg5XFHkM2kbQU8GqEbEtLCzvoaN9TWkMiOSH6vXGrrWhx562JwumFEeis5v40/eq/ZNA8Ka28rqmupMZ06fVh8gRX8vXLiAv/gPf47l5VU13LKpm1mTKZFYPx2N2VHDN5mjqSECQA+5XF4izmxzkJ4nCQCU7IrHTfSUte0+BJ92Wg2kIkGMiN5kag8RDgMMB9DhTDmnkkDQLBIIIk6EhGzFYBhri4tIadCo6UL62po5RWdGBNm68S0MIMN0aH2k4+zvdFRyAkLUIGSVlzGWyzj5OfVmW1Jj+kw3n03qJCA5pqXnK2Zrt6dSg+rnrmbJej6FoLn/RLxwsh1GmSERIqwsW8oabiCiSjVq07HAP8z7ZxDFDHMkh0Rx0pqOHWx6K8Tn4VIfHAyyHsd+NLKD7UsGnkRvDstVKbIbCuKbsy3jUcO7NCuH2aX8NzPavtvEOyvbf4796skVTg1FCAT7aVwLgGVmNmCWfaHeAQ8yrD/8t3+kAJEFNo5CphwJL1IRUa2G8sE2zp09g1Kpgt3tTZT2d7C+tCRYUAXJUFDjqT/2qUfUJMp/u3J9AZu7W1JNkCoAlQj29pAaDWFsjtMoras8Goxhb6mM2vaBLSh3rBglg0fqpsHaYipVZBrMOkQwpvpTrR9GvRdBJ5BApU2lDBa/NY5LUQ+zRVpGRtFBTknudxDothDp01G1kYq0kAo2EQuwP4oPyCRBkvEY7rj3HgSiESmpb27voUH5pMMaRosFnLvtPPb2trG4dBUHh1ty4GxS1MyqtUNg61CjnbnYgXgQmTuLGBkLG+W1H0Bto4a9a4eIh2KIbe8iMJpFfHIU2XAF+egBMqkwgr1DFPNxPPZMCHvsAabyM7vq3Q3S4SoaU8YJZXOEOJlloZhGdCwtUkUx0MG5aBPpYFt1uGI2iH5wBH9/tYGdZALjVM84OYpwhs+vh1YwiFKtj9bNBsq7dWzuHOKDZ2fUrLtx0EAiPSI6OOsbhLIqpRKyIxy+SYimo4x8Y+9QWU87EMVhtSHpF0JzLGyTCSamXxDIRIOYSNFB1hHJT6IRjKFUqUnYE13qz1l7BQkjhOaYwYT6XRRTYYxEg1jdKWOtwiGgprAuhXuqYzC7UZABGSFG/KkwEO+3VUdsijxjivGMxOMjGUyfuQ2Tp84J7tva3tNZoCFijYh1OKpsMFjhNWiuTzQsyIhnjPCYInMPJxEyc83txpbsYGFx2THLWBtqSTmfBB4aAAVQKoTbrG6xzxxkw+ZJa2a2RnTuaQolUwGE3zuSyuDUyRO4cPsZpEc4EoZoASniPUxPThp02e/jqaeewoc//CFlecNF8KN6CvDOxXewsrGJ+++9Vy0dL7/yqqaFP/PM05IuolIEBbHJDtbec86QTFoZKCmZNJVl8f8oZ8R6FVtXjhqJrXeP0bwU3pWZmr4ig2WSrwgH5sKcYW7NqaFYHDWOhImQTm3tNKS+h/pAjAaOPYWRKBpU1XdkJ0X0GtFiKhIeH6QDNAKB9X+FQ32cnExidmoEbGkzPbse6sx8NLTTZT2u/0pSYzzXrjlYWQehSZexMxCjtiWZoq22zRwTQULEKTYps/4VQLnWRZ0tCCmy9Vj/JvzInjprESDUzKnuzGS63aDYzhrZQ4ICkwUG3okCwtlRx9o7qvP5rM/fs5EqjjLNYejOMh5Tttjb3RbB7LBcQzaXkQPlufPN/iJLsWfMk1qc8zfihX/GTg3jlhqZZWfmvNjPJYagen+tadsyKwuuTCrQMjH+DBzWZz792T4lWDhZkj0cTJslC8Kx86Sw1ipIJ1Ma6rXN4nWrgQiNuqbFdlAYnxQW++GPfghhjaoOqhdq/+C6Ct6Usgn1Q6hs1RGIBlCYTyAUoQhqH9FQHIerVeyv7Do66FFdyspSVtPqBiJoBmJoI4EWoqh1I2j0wmh0w2gijK48snk5zjmSoeBhF8GhjUCvxdgHI6Eu4iGChmw0ZBMhaao9REN9xNjlrbk4bM6MYm5uFufuvFNzuPiOm0srUnWgwZqemdJBq9XK6KKFepu6YxU54TCP2HYVndV9NzkzhmAiiJE7C0jmrVDL4QGNjQb239lB77CJNNWJOSI8FsLURBjHZ8IYSYcQRhWFbAzf+m4ZtVbMFV/NmRtDqWUFXFesBcfIU1KLbiqfRHQ8jS66GEUb56MNZIIdzRfLZYIIRjL4h6tNbMTjmIhEcfx4DvF8TFFdJxJGuQ40luso79SxtXeIe09MIpuMYrvcQjw9gkabzYN1zE8X3YwqZqYB9c6wDeLG2q7ml3HkMg0RDzE3OiWKaHQb1QbisTCSsRASgS42d8ooNfsI0fDRoJCiLfIMVQciqiMQniC0F6cD6jGzbGNtv4pSk0okJhTKyC+dSiDO3iBJiJkclNhjrLtSTJmGVFJNpiUouZ/cKILZAtrBKMYLOayuriEZiyFFSjrhIdf8yF1mqhuESjiixVhwnsbrySRUYFBG7gRAD/b2dYYIK3ONeOZk0F0PICFUnk06Ap4ZOiyiCJ55KAWPSFgQKGsc/AyDWBgDhRBPjmD+xDxGCwVkMyM4fmJOit9sF2GErufR7Si7MYjHaoPecHEtSfyo1iv4/j/9EJEwxaNTWOE4EQkA9HBzaVX3TuIF4Sk6nUqNChtHyvuaJN0zNRB+tjKOcGTgvDXlgfcoYgkDCgutB8o1rBlGQkCjjkS3jagST4NbAyxVUDvQDZ4UgYrXJpUkk9CK+Jq5j+qlOWlwm6/nSFXLKfPzWmOhDu4+ncPSekUtAYMmcREipBSguhqDIBpUQX7a0CRieBYhRZid7h8VUlg90f8bu9WTEug3+TE83eUaIfw+xopJ9IKksFMijLVrm2RNndZAhKSkPjaWNtGn4LJqUAHJdXUCIVSik+hFWXt3BTuXytzqsPxaGzRqrHDVGd0vvb3Xxf7+nkg0lDGj+C73OTMuBm4+S/XUea8LajDoEcNvkL36epWHBiVCbAoZzNI5FkrPZajBeZhG6+FFfu93v/sdy2Puu/+RvokYukmjjkNjdFruhLbSFd6MFCP6XSRiZkgIB07PHEc8lcBdH7jDNewGsLq6iLXNi2rwozp3PBBBtxZGpdlAYZZ9WRwb0UU8nEB1u42dlRJ6FJT0XEKudjCKTjCJOpKo9hOo9SJotAnxdTSziWoTMtS+QKlolA6DlHiy+TpApyaHhT7p9R0kNWTL2F6+wMwNxEPBvg8m9YQoJubmEeJIdGZn/YCgFY4KkQ+lLl6KhANu2gA6wS4ODnc1l0r9Xowydupo3dxFNBwzaaNUBOk7RpEYdZpidJ+bTey9tYV+uY44nz+ARiyEifEQjs9xJlMAkWANhXwSj32vglorIiKDI7cbFEOpGTos2a0Aem5YIh1WL5dAZDzNFZDDul0Oiw68i2waUpX/+8ttbKaSKASDOHWigHghhjprQLEYDup9NJcbKG/XsL1fwd3z48glY9ittjRWg9kme5dOzI4psqUaAftT5LAaDSxu7GJ8ahKBMCnyPcFw/P+oIipqDxq9ORYJAI0advYrqLY4fn7EjCkzCU11puoKiQ8xw7/ZSd/vqtbYbbWwtnuIaruHYiGHeDQuqIoBB7MQRql8Pw9bt9NCgOMMalVlII1WR0oRzKZ4iJLZPEr9MBY3d/HQfXeiVCojFgphNJ+1LN0dOt8AykOpNgbX5EyDQZKLNWObXJSPJqnE3+u2dT8K4rokLhiBguSIZJbzx6pyKmQNqj7TM6kmMecqVbEuaXBrrMMyO+P7wyGrqwZCKFebqusyo2eEHE+lJRPGqQhUPSdpiv2JrIMSxi2OFwRr8RoSko1iczZHffSxu7NjAtH1igWqW7uo1A4FaZLuzGs24d6Q2gW8/A7XTftd0j0WKPh+IDpJQfqO1cdnQ8fnFUcYFPC+6ZQTsQjQaGAk0NOZdLV3e54KZhwXyw9T9D1tvn4yBI0psBPj04Jfy8INZpQRDwUwEm7ixHQCV9agiea8BmavZNsyC+CzJ627tLONve1tgxoZuPDahkgrXuh17uQpzMxNo+1099SqQVFp2lYqSVBaqlzB8pWrCv5mz51BgLCbpmubmLIkwyK0c3306of40WOPD5yeCF8K5EOIThxHOJU1u+D2njWXWWZyVLs6UmRRluQclWUwRvPn7+UDztWyXkKN8YlZdqV2FAerqmblsjKuqWywpELs+9wfDBJ2tbkBWc4UimUvKZvnyZ/2Pn8dnqV71J84aByev/BpU2v3bBrfyyzKp9EVDX916sPCKJ2aACfJxlIyLsksWXZGzaQkUKN5YFRLSiJx47Z7CHbKOH9bGMkUYQOygeJYWw9hbY06chaN9jhhmAYNUdQDcbT6YeZBCMgqdwWH+WoWMyTKsSQDbUQDLYQI6wVJJQZSUerJdRSx2ghvFpRNz22YUhoOB1Tf4LcwCmfqXpiaVRRSZ6HejefgBuJ70zQE1F5kMx1VMoI9bOzcVN+TaliELLdr6C7vStGCE5mD0SAKDx5DIm8KG5pQutfFzptb6JYbSDJTYoYVDTiHFUUy1kMs1EIhl8Lf/2MZlSaL4eawuCZiSzlxTo0257OmejrhVo7ayCaUYbUDXRTQxe3ROjKhtmqKmQQQTY7gwwi2QAAAIABJREFUv1zuYD2VRD4YwNlTY4jlo5qqDE46rvf+P7Le/Fmu+7oP/Nyl9317+3vYQYAgFi4ARZFUREq25UVxHI9ixVNJOTWpmpofpmp+mz9jqpJKJZPJ2E7GmkS2RSuxFlq7RW0EQRIkuGJ7AN6+9L7c2923+059zvneflAGZZoUgPde9+17v+ecz/ksGD4ayg5rZ7+BS8fmUMmm0PICuKmMQCXcSawsVKUL6/V7yDASOxgLW3Fjv4mFFXUlGXh0vPZRzmflZuUByQ6Lh0Em6SDod9HqDNAfTWTnRY80HiQ8JNRU1pHDW3Y7hHbZpY0JwQ5xIBNWgNWVBdkZshDy74uHIX37WEh4rZh2PBljPOjK3oEFVyBr24U3GqJUqeFwDHzycAuvvPQ8Mrksdh8+Esgzn8upy4Rriw1RPJkSfZca7NoaYjiZIJ3LyJTN36Mx8MHevnxW7NjZmfc7jLRR/0JeM+5r2AyRvKNaKjJQfTks9bBnsY4JPCqUdzZrsqxmw2UJpT2y3uL3JEVfm2cLfgC0B2PQnZ6HvDrYkyGnLDRq0jSaPoFqrYJiqSBJBmRa0uMv5vJApy5T2XLqoM2mNRAojIWI+y2mHe/t7koUCb0tBTIV4fRoRv0nFCxdOpsIY7rM9yEUdxEaq52PnEO2hSSp+0MPOZvupCwu5jVwYhHmnXGVNxEhEWykB17k9RctrCycOP8kVk+eloIurAo+73xfTojQteC0H6BXryO9dk1pGJGAltOIaMnYmQT46Pp1bNy7q4SAx9J+db2ukyKnn7Xzl/HEpadklBrLlK9GyypG1nOse3CA9XffRqY2j7XzF2Sv1ev25Vzha+RZeLi9jbHXQ+j1sb1+X8kK0VRNG7wJkD52Ck4y/WvTz1HhUB9NgQJN6q9MLca2LJqUokLBb01ZAaFMZpDpNO5KE0STa7kMkdZQxNx6ZouRg5F/6Cf1mCZN6oXhIUjBU/suNmE0TD6iw+ve7/GpauaI8bhw+PQTnw05AuokeZQmw0UYl+PKZGInR7+4sRzqgqOakVI0VKSg5mlWyC6Yi0Yfo2Ck+WFmQccbNeP0cPliDNmCBX/ITjiNew8t3LlH9l0cU6nSundgfdISqf8IJMIJyAbS9hgJ+IiD/lZDMbNUd2p+oLrcI6mATDFhBIlnViAdrAyN2gOIRog06ITDPYfuSmRPFksKNFqqlOXgYhgkDxfCEuz0RR/DiISQ016IBxuf4mB/WwqWaDYaHkbrB0q75aIm6WDh5dOIZQwtlvuIvoXDm/sIuiMkfE8W+F7cxsJCDKtLDjJJCwnXR7WUwWvfbaE7TMoEJ3tDvkZHpxR5HzJhhQgpOpTub4og7cKZzyOwQxSsAE/FPJRdSghC5JJAKpvFa59OsJNOoeI4WF3JoTifk+4d8STaYwuDhwO09gfY3Wvg3FoNa5UcemML1bk5dYCW4suldUy8FNmJ0lSUbK2H+w1DU4+rQed0gnRCD2I+nAyt4xk1X86jV99Ho9mTjrE6T8KFpquK4t6wyQjz0hldIh0IwwQ+At/HfrOH7nCCpeUFgVJ4mPMBYU4V9yfy2dPQmSxDTBAMenIIcXHe96kJSsjU7iTS2B2F2Gx2sbi0Iu9lIcXpw8Xi0oLAmTTNTWbSsj+Sg8DMu9Ss8CNJ5Zk3pvZVLMiEjAhtsghxH7K/s6vQpGXL9yDVXpbrvo9CLiu7vSgOgzBasZCXQiXZS10mQw+MeSjh6AF6nb64sPCzT2fSKBfzyKQoU+iJjyaJI0qFd9R6R+IhWFwZVz8UQgsbCioMudMjP4CTgAVHJAX5YgElygOKRWRyGYFHq6Uyshlm2iWkqEkop3Haj7m6wyKFf29vF482tyRy/dFDkje6pugq25IFUIX/Wvz43PCwpnyB64b4dIK5dFyaE/H/M/AoC5aKeQ2LwXT0ogMzRrwi8jX7TH4uxdVjWD17Dsl0Rs4uwmrCAud+NGZjtHUfWw92cPy5zyll3aQKiL/fZIK9B+sYNQ4wGlCf5GlqgfnxEcIjjGpZsXMvk4KdTCO9tIB8tSJC+3yxglw+rw3zdIL6zi5u3XgL5aUVnL9wXt3MTdglzZ5YJO+89SY6e9u6szJUcKXjyzJD4MTcibOwIgJINK5IFpwqoDWyh0VCzzxteI9o7Fp4I5jTkgmaWkg2QLy3BNrlDtHoZcWtPpps5b0o8WImnXiMiKGwZERNjwgaKnDk/RvlrJnj+NfE11ETEskPvv/9vzOQ4Jmzho2prDvtHghHxJUa7mlYGW2ZCAlQLzCSfc1Qfo5oVmwHC8ePIZZKyteRlTWd1OHQ9oe6IyuOcUf3F5lagETaRs/zBWPvHQK76x4GHU+cErhJJUZtE9M12iphQUf2/WbPFPH19c940UmXVV8vLpmpnG/QXd7Y6pOdx8lIxbfaMfKw5Z6EOzmO6fJguA5OnT6F/XoLJ8+eFcKFGPPGuGBXWxwnlhDqr8+sLivEw63b2NvbRDAM1JS37cO/v4+E0NBJv3Sw+PIZxPPqDM0i7ni2FKxJP4Db7wmU5idczEvBspFJAnGLNkIZfOsHfRx2qHHTSVc+REc7eylYhmYr7CnSX9ksZBNwF/OMcETeCnDB9VAxBauQpIQni9c+CbCdzaBiWVhdyqG4mJPuexqLoTEM0bvfR68+xO5+E6cWSzizWEJ/4kqSM4slF/sy0Yhr9Fjo17Tt8vsDbBw2UZ1fkD9jYePrLmQzMhVyAuFinky3pB1i3Guj0erLQ1hk1Lul0BJ/ca8SwYKibQq4j2TBGgo7sdkbouONxYuRk4kIVjlBiIs6zThVN0TohtDvxKcpM11KAnnguQvoUXAe2mhbSYyTGYS2i0l/gC+/eAnbW9s4/+Q56TT5oFGPxcaNMBuLUIpBpq2mdKTlxRX0vaGIlseDni7XJ6TZTyVe5Zdv/Ax52kkBIrSmposHBMM5CcNFRBHCMbznCJmQkh+MOY0yt2iAHqNuxFZHRcWDwVApzWKIPC/u/RJkGQQYeAPp7llgCJWy2HvdAbrMPqI3ZYyEqSISGRajnOgh6bfY9QNY8QS6PU8jOCYTNNtMn9X9SSpbwMLSEvKFgmjvquWaeG0STqf8hVZshGH5fgin8jnjRMNnsdNpYWtjA5/euSs0+b3DfS3uxq9Jmk76V04CLOVSSrowHnMKSR05nctzYCYz9c2Tp2G2m9PJgpXJgRVLYfXSJdiJuDSRCWreZGIfozzYRftggHDlCXnO6UTP6yXGumMf7ft3pGDJwS7aMjZTUbZTpLEyZroC68UQunFkVlaRn68JKtDp9rFXb8q9qUa+A7RaXXmO/8ev/gFajTpWj9EImE2vbNjwyS/eQGNr08TZKLWeUDPfJp+VseUis3oSliQOPJYETPhRViXGNkzFdWYIjMTNCuEdFQYNGGUz0W51hXQnPpESVxM1AAr38eydBTAamNcI+Aysd8RAlcbiMRGxfL0RwUcRMuJnyHPBTMxHMKbGqvB/f+97r2vBunruCYU/Ix69ZOkovbxYqaDZobIdImqk8JFLzWDoiSWRzt/qOMG/G2MUNm8YilZTZBtyiuEh7mJwOMSgO8TCmRzSxYR02IQevH0fh/ebInqU9yYjuQluMVYkSnWMRm5lyESiZa22mjzHe5Mdsz8OkM/m0OppppK4BBiBMG8Q9hdiFmoBcS7zLYqHlU22tLSA2nwVu/U2FpbXUKwtyDgsS1tqKeSAduWmGw668EZ9HHR2hF0zGU3ETcTqjeDd3UM8MnF0gMXPnUUsrxMRQWLXs1B/7xB+cwCnr4ebLxR6F2vLNnKpEAnbR7mYwOs/8bDf5i5IuzPpZiQ8kboMMy3y2/IB5TUllJlx4SwUEFgTZKdjXIhzwgrEtb6UtQU7/5tPA2ylUyjbNtYWsigu52QaChgB44forffhNUbYO2hhrVbAuaWy6LCKlbIu+yUvSokL/IzomUfoZNDpYaveRrZcEjf0KJqkXMhKt8moGnbr/CZk/E0ofO14GE4hcd0SuRGPC4tMPASNPiUq0BxaMfZkmqt3PLT6I6yuLWn3SjIC9wBGOyMTNQ8J7thitrj68+8M/BG6w7FE0vTHAdL5EpqWi412V90ABh7+8PMvoNVsYWl5GfFMDr0BocOKiKe5HOd77nrMVAqQyZckHPPwoA4n4SI2HeBYJY1MQrO8aBB788Y74ojBKZ0HeUGCOhka2MLewb5MSISimerK6ZD/nSRtfUYsUHE6u2Y+vBJNTgiSEKrtoFwuoZDlNe6jWCpLgzZmdLo/kOmGnTOhTDZr3EmQVMGv455CmIlkFo7UuNeJJxFjA0LSAxNkx4bh5djY3t3D/kETfX+E/oCu3YRt4+J0Q5eR+VNLQonO2GlhMHK5LjA6E7nphkNZQyKGBKc0YQiO0Go2sL7+ENtbW2g3Gmjv7WDaa8ExottoX6i7Dt2FRXBSdPBGh5uebIYeHTHOYkmsPnURbjKJeDKBjz69I9RtTnOn8oRXhxgV5vHEmRPqndjtIZ1OIG6HKHOPP9RUYSO5k3/ruWR2N8YuTrx3yHBz48guryJXqwrFn6GXW3sH0tAOKbnw+Hn4cOMx/Ms/+Sra9QMctjp45+YtgXvZDC65U8THui8UyY/xq5TQCaIPUxu5k+cQkm0XGcpGxWGiU6kSFKMibyZDodMfFf/oCI0K1sFBHblswewjlZGpJC9tBsXNQ72pTN3QXDiB4uUfLTTSPnDKMs7ycu+aRAWpN8aPUGNYjKOM+bqoeEXn22yH9czZ01QxRYq3WaXmb/Hh5CREAVupkBfjSi6vEdBiXjtf4fZbluSzML2XTgVOgjBDC66r/HLelL0DD35/hNqJLDJFNY/k0re3N8Dh3boILaNfUn+E2GNYTJEWm2mvUpt0kaoXWpfcmmnEET+OzmAswXAkEERhcOzyCF+Q9i4dCo1EzeKcv8/JMZdOYWVlTliPjU4ftaVjYn+UyebkkCBUsLO5iXKlhO1N5muNMQh66Ad96Xw5YQlc0B1jcGcX8aklnf7EmmDh5bOIF3X/xlbQHoSo3zzAsN6DS12XZaEft1Gdd3Fs2UEuzYLloVxI4vtveNhtsmBFzB5at8QwDHTKNcZmmJDQwP3QyENATcliARMnRHo6xpPuAGWbQsQQhYwt0803bwfYZOS8BazMpVFZLapjfjyGuh+ie6+PQd3Hfr2D5VIW51cqAglSpMn3IVHoZCsJTBkiwxgNRngPfWw3ukjli2j1NYOKEEeWDMDpFMV0UiAlTg+8hnFMtGBNQjFRjg5Rdnv8xcBJfl68iTllpNnBszUaURxM0kWI5eWF2SEiXbeh8PLr+XUSi+D34VAKMJmg7wdoDnzpVGkhFc/l0bFi2Or1lQbuDfDHX/w8ms0mCuUKdnwbD5u+OFqMwUC6UGyDqHvTADtl3hEdoH6k4g7x0hNVKSK8HizUdO9gkZklwCaSonvZ2d2R+zqVVHNk5jxxGlGyidoe8aBT81IWB43EIfQrRAvaI3GCFMf8qUCyS8urMuUMvb549BGKJPOLk9fcXEVTjU3AohZB9dikFIPTHDVZhAz9+BT1ZhNnygvyfjVxl2QfhTY7zY7o0Djl7dZbCNjR1hJC2oj1XDgU7NMs1zgxcApOZTIijq7M1VDIF4QMkmPyN/06CcXnMrj93tv44X/9a7FpMpIps4bQJYHooiI/RjMp6Crp6CBViYwxj42lcOziJbhEgRJxfPDRbXmPbHry9gT1no/a8jEpWG9efxtdShpiDtIxCzXu1Qnb855nDpo00o8RvmYTTHQWic0M5s6eQzxfkMbgvQ8+xF69pTlbJHGJ1MOXtPB/8c//CN3GAT769C5u3LwlWlHewqtxIDEmWqUFS847c29zNzmaWiicuSCNakR2iHZrkSYqKkYsrFHfH0GnEZw5+zsSkTLB/t6hwJeahUcSiEGlDFlNhMN0zIr8CaWZV6cX3kdKMjkSh+tuT/dXUTYYnx/5fUP2iJiCCrMbyHd2vodHXoJXzpwKOdBIRTPTVVQ45hjKRg0J2TuO0i1p1TQaDmRnIaaW7GRtW/DubD4vF1YLVhNujMvxqSzPBw0fvZaHuRM5ZMoUb4bScXHyOrh7KA+q3oCiEp6NsJFYmHAXs394MMwmLFONFTknPV2nrXqbDJQsOgyZG/JAUUYPb36KjKOEZc0R4iJX7ftJClharEh2E7vpyuKq+AxWqlWBlHiNHty7J0vqjfX7CKcjTJ0A3pSCyK5MWLRdsgZjeHf2pGCRHBGEYyy8dBapipG/cMIa2di7sYPRQRfuKEDKttDlwzEfw9qyg2xqiqTlCUvwh7/wsV0nY85EaYtUgR2WMrGkZvEhJgRFXdFkhCDpIr5URGBPkQ4DKVgVm0GKghYim8vgb+9O8CiZQcEGlmtpzB0vqfktC9YwROdeTxqNZtvDfC6Jp47NoTOciu6Oh3rPH8iuRPQitoU0qd7cPE4CbB62kS1VsN1oG93dGPlUAnOFrOyyeK/JlBsGXPGh3fUxDiGJy2Q7UmIhUBE1Tq6jNGq6MIgwkxloge6wWn1hF66uLskehFOYQkUqao1MdFno6CgQt5hJNkbXG6E34j7DRm84xsRNoGO76HLvyH2JN8DvPf+c7tHsGO7Q8cNTpxGxBJNzUztNThazjpCfyXSKlbyNz1+YR6FYFAiShWP93n1pFHhA81dk03RYr8sERhRD854I2Sl5RBNIlDYurgqkTBsvt6ljYZhyEfNDqL2lHmr8OqIanKIipiLZeLw2PCzX1pZlook0Ovx+FN7KA8hrRuahbWMwCXDnYAv79TpeOf+s2CURhmUBpK8kJwF+PzrGs8B2R0N0nAm60yFG3gjVVAlFJEXDRhhSUsx5cDnKEub07XljkT6wWGWy3PHYKObTEtxav/exPLNsdvRw1QiMo8bWBBbquGCuaWRaq/sTcVCgNZsdw6mnn4GdSgjsz4RuTpx0WjlbS+HudgulxTWcPrmGN996RzRyLFjU7lUYZ8LmycTcaH0yfnoR+UI0aESHWCRJR4+hfPoMYrmcNPvv3Hwfh5zeHcM67vtod/pYWVnGH3/1H6HTqOPtd97HrY8+lSmUBB8WrOSUOVbmoJ/FnCjrcMAd1qnzsuuPfukuT+/LGeFC47Rn52t0T8wYfdHOD6qPPThsio6O9yR3x3LvScEzUwLPODmij0guWmR+3Q3/iPXHwsRXoE2GnFdmAlSau/6euIsY1sIRkUb/bDZhPX36pKxZoxcvCS/GCpkuD/JjDHYqLsW8GBKUpjT0SCPBgkX3a94MdsJGf7SPeIJ6qwniThxea4R2vYeF43lkq0xJ5eTFFONAChYtdY7YN0evR0Z/VmIG7Tlk6ulEZ1zPDK6uZA0SKEis2G+0UMxn0WGcRJ/2QMJRQDJOogThRFJoiRWrBYi8x2mIYi6DuapqD0gVLlYX0A/omxWIwSwf6p3NbWG37G5vi5bLckOM7RGCiS/vVWjtA05Ye0jaql8IJmPMXTuJ9AKv7lSKc3waw+5bWxjudhFn4ia/LGahPBfHMUKC6RAp20cpn8QPfuFjp+nS2jByNdIpMVqeGprqhJR9PtQsXikX7mIRgTtFajrFeaePChmU9hTZpCUMoO8+BNYTKRQsGyuVFOZPlEVNP00lUPemaN/ron84EoulYszGlVNLaPRHyBULMuUyVXcw5q7EFwFttZAVIfB44GHjsC1UccJ8Le5BRkMs0maIjNJUEgEX77SeCQOB6tpdTz6bTCEnsd881DmBCRNYctdUv8HfkISTsS8sQeaSccIi6ULgJbPA165OoS/usHjQxQgGj3zRAXFPw90VNXz94RhWIoV+LIkGCRqcBjwPf/IPvyTstlZ/iFvbA2z3eXDoZCKLb+5H6daQyepTJWxbEkymOFaK40vXTkqzxiI79j3cunlT9n+EO2UOo4CZ5IeRCqR5DekQ0mi2xCJLghfNdCg6FwOvyNqG5IBUDA0rQHFoIUbTZjnQlVzEZ0sp5WobxOvJ6YMiaI2oJ9xKMTZJRArjcAmeYNRPKoV6v4s7hzvY6zQFOShZnLBXUMow1JMO64xP4WqATFwf8XQCXWeEdX8f4/EQQT+A3wpwunICczk6sWuOlhxWIthlWKAjsBj3aTwPCLJQv8abnH6P6elQWMESpB6x20xYoG6udUelQZ4K+6vBmyFqmX010xjo+Xjq6lUxEeBU+smn94SST3bml56ewxvvbiEzv4YTx1bw1o2bcv35eaTtKUqBL+zXo6LwOBqksfaK8uieie0xofny2bOIZ7OolIr41Zs3JP+LL5WFklN0p93HqdMn8JU//F30Wk38/Ru/wt37D2QXy0K9ZE+kYEUrkVnopEhZXNm7pk+cFUg+kg8ozKBzihQbA40/VtMeo48bc15qUIWYo2Scw0ZT9qdM0xbPUplUo2IlpU+/Hckrj6Ut6GerA4f8/8e+RpnZZhc2S3FWlqH5yzo9KtY6K2z6WIVHBevZ06flO/GDJpxlpjz5Qh4q+sN1eafkNJpeqv8WfxhHeFJTudfIl8pkzsJyLfSGB4glNFKdkfDDzhitwx7m1rIozFEvw0LmIuyH2L9blwgTdmwy0h5dEt1L8EJIwUrAJp48syEhY9F4e5FZQ1gvXxD8mdRYHqjMQKJ2hwvgFIWn4siuD406YRv7HQqGScCgqk8+DwcTxiaAy2JOmGqoSw9FbsHoVi+TGePj3QmyeQe2xLJbCL0J+g/qSDBbmM7pjOa4dBzFBX6NJjbHpjHsvLWJ0U4HcX5/0tqdEOWFBI6vKCSYcnwUcwn83RtkwzEhNFqU6uMq7hbGzkrcIwwBY0JyQYqQYAljJ0R8GuBCzEfF8pGQguVImvHr6yHWUykUbRuLxQSWTldFUBvScsqfoH67C++QBd+FHfhYLufQG02FjciulYXcY4IyKec0Co05yCZcEehysHVTaTkcmuKtN8HxpXnRY5G8wt2KOw2QidtIxmx0e0P4k6lMWHEGcEYLYd7lBsZVhp20Z4AcIiMctgbwppbAtLSuYsHiwcFpIsLUqfchszBHG6l+T5ivHW8kuyuSLrqjscCXAzeJzXZXHnIaBv/LP/gdWYx2/DFurDew56lPpiZpEyLWcFBCXGKNI12tUrEXs1P8xtPHhdRDghIP0+s/+zlyBdLH5zCiPRShtZD5SgmkEo6gGYeHDdQPm3KIk6Ul+wpaOY2Hcp3Fz80Ghpk4mhaLxRglxFGLpeBMpuj21FCXXTrvCcKAOqFZEhE0CoZG/8LnnY2AEnh48DCXLl+pyR56p72Hd7Y+hU/6sjfFifwKnlg7JTu5SOcjEBPLCQ+uuI2H7Yf4xfqboo8b98bwDie4vPosaoWSpk0bZwjCu1KwhCqv04BMXyauXaaoIMCw20JzZwdpia2hr6m0YjPBdJQuoZR9QtQqxpZ9s2nl5c8sF246g5PPXZVC749HuHPvgfpdttr46isr+OYP76G0dgrHVhZx4533RFvGAztlT1Ck2DzgdTT9v7GRiyQ/0kzJAW1yn4ispDKYv3ABbiaDWqWEn/7sl7Lz4wulho5wYLvTw1MXn8SXf/cLGPY6eP31H2Fz90DOJTJS58MREhMaA+uzLmeJcRaBFcPIjSO1dkr3yEYXJcXb7PAiB4mogB9hqBEtX7EpSUzgs0Xhuu8LBMzkanG4EBIJr6cpWPLNdOJSWkF0rRWlEsup2dSkVeOI2KFFXa6XZH2ZXaTQK3XC0mJlXpWhLvA6f/e7Jg/r6pkzOqwJTm6LtQw/Fh4AZGi1e2SyCNYmhwhxdLKLCHUJJGiiyfOlIorVqhwYyWwajc4OplZPYD8e4uP+FI29DuZWsiguskvjg827x8Lh3QYGXSVIHHVH5kIYskVguQgQAwJ2KYZ5IstXW7QmasnDDr2AHmGGgJY3U6EvC/TEkMFkXBzE+fd5bdgpEkulAS7x4NBJiuUTqOeZMq5EtSLCjjLCQ+LLcScmbKPQ4WFCqyRqctSZnsQIul1MB4QQOB7YQteeYIBXrrmIO9R2hXADB3s3tjHa68AZjZGwbfSdKUq1BE6sushnpkg6Q5QKaXzzez10Bmp7JV2MRBQYRiQLrM0sMRWORhPWJO4gvlzGOBYiNhnjguuj5gwRs1RATUjwO/cCPEpnkLctLJdTmDtelB1NGI/jwJ9i48M6HN8RGEd1IkwwJn3eGGiauAtxN5BcIwVrY4zgZnGnDo30dF4GxqtnkugPNNQzHYtjoZBBis1PSKPcEdp9khrKSGXSxg1bb2LCgXwQSd1mkfBIoKCjicX9Sh+9IJS8plQiOVvyylFKOIl2VbIrIyFmjDEDD30fXS9A22fwoQuf7y+bkwnrUasj+5h4EOArX3hZolMaXQ9v3T9EfUxvSEddWcRBnkGnoew4hXrMPCbXkliMpWyIl59ckuIgE8doiB9993WxQCO9mst2vjeysWiBQ4Ylp57t7R250yRegrln6bRMR4RnuP8gacBJOvjFvfew1WkhNnEwHy9gOV2Ua8qi7sSpQaPfXUoefnbshN/oss+ix9SEnnhsamCn7C2Nlx3/ftIN4Qf7ePPe27Kjy0yT+OIzX0TcSmJje1emcOobyUKkdsjzBzh9YhXZRQc/+fiHArMFvQD+wQTHypdRLFSMDEBDYqWTFrmJyg3kLJTEXM2s08X+BF63id17t5GSrDjjWm6cLGbZtxIWaMs5FLkosLmUCVbcQLhcoV4yhhPXrsrnxrSDO/ceys+jA8mffGEVX3v9jlhzzc9VcPO9D2T3nUknJE6oMPJExyfnjuGZiTs5z01peE1DT0/DeEqYtpNYErVzTyCWyaBaKeEnf/8zeKNA0wX8IXq0HxsMcfXqFXzupWuy+/3Ga99Gs8PkB34GDpbdKRISYKlCZc33IorCghHDJJlBYuW4/Llq86JtCtsqEh8Ihx4VDSWE6C5J4Ut9PzKNmUmJz3in3xfFOy5tAAAgAElEQVSWtTqimAlWpiktMKod0rMo0njx95T4YbLGRO6gBDFpNszZrgVLfRT5OelUbAY2eXk0rIi0XIpI8Wd+JypYz50+bY5jna7YKRNzF8qhOBQEoA+DCBCNxomdNDFWtXfRG6ZQKonjNf/eVr+HemsbpxaTKvblG/GB+lYHlfk0istJfWE0mBw7aK630Gv2ZwI0cf6NhGhmYcc9ghXjUtaSLoDU2SSt7xMp7LQ8gRxOrs3Lw7R/2BZjXXawo8lUaMh8QHgDhpYLn9oel4ciNy4uhjSsDWgZQysp6scUFgpE76CmlqT4J5IZKbJkXJEQILOfBAVGXZ9CF7RdIZTBA5UQoeDv8PDqCy5SSR6eEEiQE9ZwrwtnNBLvtA4fjoqLk6sxFLJTxC0P1UoBr73eRs+j5Q1/no7khuwrhrHyvJPhxc6F9GHeENxtLJUxtKdIhhOcdwaowkfMCZFNKOniO3dG2MxmkbMsLJaTWDxV0ZyfmIt9P8TO3R5cj50/XbMd0dd4fXXg5lTBFksCBUnaIxFnzFgN3ScI04lwjivmbDK9iujXCrFcLiFJES5V9FOFBLveEIcdT1KkCStzCppF3dPtgvtGsUiaYjrWSZGHW6PjoTcKUSgXpGBxQp5S9JjNSlHgboRkgbnFRWFrkXUnETIkbBzU0WjUUW+2sNfqY6fdl73WxJkiHPj40mevIZPLY7fVw/ubHXRDxmaojo8NkGjEpqE4vTy1kMfxxYJEvcRiltDLM7SdYoaYdK9TjAZ9uXdJaY8n0zq9m1RZg6RgOg2U0GF0U7yOhH45fXFnRXjccUK8+egttLptxCcuXrn8CvwgiUafk0uo4nERMKuyki4uJ6o5mX6pL/zrN97D3TYLla06QZMRR3yA72uxkMClYxM8PHhPfnbBLuALV17BT3/8C7z17ntmfzNV9icnMMtCpVDEy7/zLG5u/EImrGF7CL8+QfsgjwE0bkSiQiKzX2MtRbmDnJtT1SiSqSu+gnaIPIaYj09EexnF1PP8FcKUkDF04uEv/p5YRBkmHQ85aTIlqdfF1HHxxEsviZCfmrB79x/JodlpNfDPXlrCf/zBOo4/8SSq1aIULD5j6XQcBTZ+9X3xKozOJSHxsEEzESNCc4/272SPkiadTGOFXqSxmExY3//Bj5WKbvaIpLXzHv/MC1dx9eplWEGA//z114S9ysmjlEqgOvFgG6NmaVQNm04ZDjHYuRKcxVUVk1MRbmC6GVtSA09mE3EECxKg4HOqkxWxnYixF6LT7qDve1KwNGVYd8FSkGQiOoJDo/3wrxE+xE9QixYn3ojooazOqKgpyqRDcES8UEKJUPHNj1DWuBbFmTXTc2dPyWtgJ6yQoO5Y+CYoMrWJN4tVH61VmLDLOGudUAiJRVW2UC6jtrQk3fjNzS00Bgd4/kxFKyT/0sjG4aMWqqRPL6lrBH+uG7hoPWyje9iLXt3Mql75PTpG0uONPg2lakVcs1k056olmYZ26gO02h2cWKnKh7p/2ETCpXURfddseKOJTA6Mr4eTgTfh3oLBhTSTHclDRx1WyqUan1k7liQQM2tmzKJGf71gKJqa+NRDfEoHQxYIMtcs5AspZLL8YM2eZWxLIUoMaAk1FUF0/ngNlTV24/yZlEnHsPXmI4z2+nCCMTIh0HZC5KsxmbCKmSnitifv8Ruvt9EdaLqzXBFl8cs15A4myl6SUZsLbe4uEg6cxQKmPDynE5xzPVThyQ4rk7RFqPrt22M8ymaQsx3M5R2snJ1TD7tYHPUxsPlJB6OmTjfR5xzFFcjkZDzepIsyy2fShGfsI2k6CJ2Rzq9L8Fw6Pct8Shi3Dllm0yWeLvZc/hsG2GyvStlEMS+Le/49Hmp0jie5I53JIZHP4clLl7F24qQ0TulMAU7kaiJwmMJtXPTz6wlb8FDljowU4x4hGu5jAnpqUnNnIfAG4gpC+Gb3sIVbG3XUA5IE9IAWGrjE5miu0W9cO4elWl7Re5NMHPkPsgEUFT8fA1LGRS9GNwi+llD9GyP6r7hEjJXMQq0f91/jqYibRyRvBCP4XhulxS6CYR+JaQJPn/0cfnKngz2PSQK8/vTRDIy1E5OvJ3j1TBUX5jLyff/VDz/CkGiCCeE7OoSUgERm3HKpDdfdkEav7Jbx3Inn8Kd//v+odZdxi5jdjyyKiTjOPXsMg9iOJI0PWyP090fo9+fRHMX1uvAaGAheDlU5hRW70PUkERt1U2ArWbB8LCYmiLOomWZaaNEmwj7avevr18N3Bj8ZiE4PRAuxbB5rzzwtVPp6o4G79x/Kcz4ctPFPnl/An/3gIc5euCC77/fe+1BgUjbHxbiNbK8jMHSUCM3XHVlP8Wc/LqGQ6HqCwskkFq9cgR2PoVIqSMFiIWPBUtH3QN7zSy+/gKeePIOEY+PP/uN/1jPJClFOJzBHH9Sx7rBkhylVUVnS3Mk5+QpQnlPkxUBpUQGPyA0C38nDq2eTQHgs6yYUM3r9JLbwaxv1pjwTjF6SnLBZ/Avfpxbm6CyQdY1hikffW5ppRWWFFMZnRGUI0dcd+Q7qPBXJA0xicDRxm/Mt+lnfjvKwnj9/NiQdlgc6CQKEBMeeLwcM3ahTzlQmDY/dmKMLbIsOD9FyzCzKiuUK5teOSRf8zoN1bDV38OL5ObiGSYKxg931OuYWciivqjX/NOChnMTevSZae23DUjKGliLk1RuaB87EicNO5rB6/DjuP9wU2Gm+VkauWMbmTl2YVcUMDWInYtfDZGJCHiNTnDSBVBlXMiZPlYKejHFPZQtDTZz2LBeTiR5wVjiGOx3BDTxx1Ui57FY9EUZzcmRXzA+lVMmiUEmKpkPG9jEw3mzBbQ4U+7UtVM6tIXE8CSGIccKCi+3rGxju9GCPR0gzvdgJkavGcWLVQTGrO6xatYi//HYTPS9ifGlnZDyNhd4v8JTZQ7IjFpeQhA13qYwwYQskeIYiZMeXgyCfdCRX6lufjPAwm0HWdbCQi2Pt3JxAIdxR7Y9CbN3uImjzs1bqfFSIFNM+2jdKR2X2a5HbsjYaChHwM4zgCs3QUYhWYxj4ffWjjyQKXDhLN26iZsS8NZWSfY1kfUlBcyRx+IWXX0KuPCcQLgWAKrx0pZPmC89y0nJdNNttuUco0yDFvNduSRw7qfnDkS9dve5kbKQIBaUzKJWKQkRgU9LyRvh4u4mDlq+WNPK29GGka0htoQKHkCW/yTjEVGBT2SrqQUGIihlcdAihqwQLtLC5iF4bf0x2TQb+UbhGbc34wvSw1EPdng6wtNiQXC9nHMPa2ov48e0eRlMKqwlz676IEhMy3Xi7n1vI4Asnyrj+wTp+esCfZzQ6+iSa5lyRgpg9QTlbR6VwKDrKY/lVNNc7ePfWh4/BN0cWZ7IBt4HCMjVYCUz9Mfymh84O98fHcDhQ250oO2qml5NTU73lIssgGdA5QWGKkjXEYnKCpDj2645ErmUkyxTJgzEflndg7lEDb3GHQ5kL99yJUgW1J84IrLy3v4879x8IbB0LfXzxySz+y0/3cO7iRfF7fO/WB3I4Ew0oMObE6xl0QJ3Tea+og7r6VD5uAqupEhbsTA7zTz0FN5lALpvGD3/89yJgJpuSES2dVk8mwldefRknjy+jmE3j//y//pOsD1iw+XMX3ClcutKLga/+W10+yDy2YJVqhGQem3qURGEWB/qZCgxoUA+ZpI7+N68XYTthlZpn8eDgUJ6DbJbp4ISlTdyKyfKKdlkRFKj3tt4LEVM2+rdILExTx58jX2OKnJQq2T0acTNfqyFQaPHTAhf9+k5kfnvt3JmQ8A4fLepd5GtM2q5jTZGNUWcD7HV8VeYaHNVk0wt8wxuIy+SlEycxsR2892Adm41tfOZsVcWanODCGPYe1GUamTtB9pMWrJiTxKPbDTS2uTvQi6MwGz9684CyS7fjSOTKKJbL6DGbK5xKNLntpuD7E3g+p6AJmr0eOn1fou65yCU2S4NVFk5xrIhzynIxCR147EYnkINDEpclsmCMeDiEGxI+Y6D6GOHIhzUNxEWarzESsPLl8QOpLRSRLrgYM2CNz34ATLZYsHo60tK6arWEyuU5Mf7l+05YLraub0rB4oSVoiEkr7cULBfl3BQpd4S5agF/9Z0Wuh5ZX3r4RQxJuUpCRVbYSIoVCwALFlcVyxWxhXJZsGxCggOhdRdSMYkD+c4nI6znskhZFhayLo6dX5ADNXQdgQS37/Ywbqv+SYI8H0sK5ecexYNrQTLsIMGsNZRP8HJTyHQPbILsjKYqurEfhxT4e/zMWLS0mKlGiP+Ix5njiH0U40TWTp5GMltAvdGCx30UkXvaU3HnRV0eXcKJHBibJ9qFsXuUD8lAWeJTaAxwhclkFuiEWEzjqhlWoYWxE0MfSQRQxxP9LEKkc1k4mRzCDAMf5VXI7lKnqsh6SPdFcoSIp5xeIDpwM9BTxJay1yEUqgcjJ0hOeeLwb0xb6YDg2D4yuR1M/B7CUQxh4iLutpTCLdCYgWRITxd/TMLh9gRfffY4vvGzj7Br0c4p6njVX0/PB/XycxCgnD1ALV/HdDTBE7XT+MF/ewOesQKTV27gOCU5EL6wpRGtrLoI/CGGLR+9A17rGvbb2jzKfRLtqaU70OstkSy6TFGYnfdJOEYl9LEQDyQElm8jio8RrZs5QEkukaaAz69JAhZoyQiG2WSzGU9Ua5g7c1pg4e3dXdy7/1Dui7lUiPPzwLfe7eDilctSmD748GOzuwHK6TjSnfqMJs4Jj4gBm3yJThG/S9PU6RXUgpXLY+XKFYGlWQR/8tOfy06S/pbMKmscNuXnf+lLX8TSQgWVUhb/6t/8qUzffNbKcQdVpisYnz42Qop0aAQNbbfCUg1hNq+fpdlfqc7piLQg4YjmXn38OdPNlT5fyvTWlPn9g7rEfXAvS9gwyjzTXZQa6D5eS/gMRD+DZ2Nk0cSPmc+NPvbKBVBG4ZFTie6zjl5DhFw8noCs7wSYFayrT5wK46mUTE/8hjF+2OIRp7qotD0SeGWvqxix4rZTUYvPloC06E+lsLC2Ji4JH25sYmP/EZ45XUEmQUiN8GIcnQMGOsawcpYHC3U43JUl8ehuWxzb+eJ4gfTmpMOB0iSZIMzJB7EsQrq0xzIIwhhCJ6bFyvMxDKip4IykVilkFlEYnEzSPYDsQGA4pSmoeuCRgs74EYY3xqwxrAmd3YdwrACOLIMNi4WQKKnOYn6qNNEIFuMFYudbmcshWyRVP5CgS2qxpjtt2Idd3QlyibqYx9xzi+L+QViEkOD2jW142x04jLeYhugTrivHcPJYHOUsC9YQC7UiXvu7Jpo9jaU4gjxUTyZNhGHbSL4PITl2TizSK2VYKVf2RGfQR83ypHMtpl2U8hm8/skYd+mNZ1mYSzk4eXFJdiqMi28HFuobAdr7dDfXJbj6kCmjS7RKckhEGpijgqWsLWN/Zf47Ulhwuo1u+KhgRXBCJDqUBiidlsmHf0bXEp71pAWr1Y4lmrxkJi+dJokJvB95P9HXb3//AJVKRbz4qGsSWjvp0tQRMSjQGKjyAOSrZpHj+1MhNIkTPGQo2tWDnaQP/ps/i6kBA5txDiay3AoFErxy5UkszVW0jzNwlNy/DHiRfY3ey5zIRR/GP+RBQfcSYaEqiUYX4jpNiMOA0Ll1whCqfjhG6Izwwdab6HVaCIcJ1IenUJ/SOcQ4CxgtOW2G2CUTWiDb7I+fP4n/92efom1TcxX58ZlipeOl/GPbAaqZA1QyB5gMp7i0fB7f/Pr3pDnSvsSEH5rCKDuQuIPKyQwK81NMOGG1fQwbnORS2GsUMA6ovTsqWCJelXtHLdgiWFJWEmxS7InscObiAZJiCsDzQO8x3ffrQalwHBEvbdT0ANZdlgiHZQKzkV1ZRmVtTeQcm9vbuLv+UBhwp+eSKFk9/PBTD89cfUYIOR9++PFMU1TNJpHrtUxRN0ayERFMpkODIBiYWAnGMVjZHJYuXjIuIhP8/JdvybPK3TcL1uF+U/7s9778Wyjn06iWC/jX//bP5L4mG7ISdyRYlWeY+gia9Ytkm7FtAaalOYA7WuP8ocVEHXlIBhK25K+Vl8eaFAMR8t4UA2VDqKDLBRt75pdxZ6XXl/ci0xVIcTfF0DSpEgUkv2f+bcgYkucm31vPy2gqlXvUMAQ180rhVRlWTCOkTZC5zbSPOSpYnz1/JmRqGYsCv4B0SgkINOyOjD2SA6ERUIOlL4IPEpf2XCjzhXRbLaSyKRRqVdHd0C3g0f4urp5/GnsHHezs1AWasMYh7JGHa88TsiFVlzqZFPa3PTR3PbVQEh81jVLgP1yn0QfMDxMYTVwMxqE4bUtxoOaELhspC6k0rWESkvfUHYxhx3IIQmoVlGShRq3ExilUnSAbA2ISO8KpaIwRu1VxIDZsHP58Q91nIRRjXHbCxiEgMmXljVOuZlCo0LlhLAXL5WG224V1wCIsFDm4tQxWPrvGlG/xEnRDF9vvbsPb6MAej0ElDyesZNHFqeNxVPJA0vWxNF/E336vgd2GM8v10UUyS7Nq1KQ/NQ8rywoPvsAFEisV2BkSQMY4HR5NWPm0g2oxhx/eDfCxm5IssIVcAqvnaqpQJ5V7aGN/c4x+yxf6L3c+vKkEQxd6sh4yLOCpZFoYbnSTiA6MCD5UWNBATkagqO7/CiFEn3P0b2maHBey3yLjVDKpMmjSCZyTNXeNiZQw3kI7hkyxJPcnHxqSax6ur4vw+8knzwvLiZ8T/+ytN99Elj5+ouPj46WMp0jLJnlK8hCanYQ5IIRqLQ+YA5tTXsiUsgRky8JrYdvI5PMoLczBTaqAmD+XlHGh6sq/eOASajMVgZ+ZPNiE92xMiUcrmC8Tkky5XFpLEu9I07V5aIgQlgbUA4TWI4z6HfQPJ+gnLqODtBY0I63g+9IJk0kHIVJhgD967hj+4mefoGOp5ZIcPlIw9POIlt5s2iq5A5TS+1Kwnl65iL/6i2/J+5fPjZ10tLM0+xU3FUPtVBaZyhiBxx2Wki4mTgG7dZIuYlJ8Fc7lIWw0i3JvqD+mTk36/NlWgLlggFosQJxSAV5LWXPowR1167J3N3llEUtQmpDIsFWmZxvVJ84iU2UidRaPNjalYPF7PXs6h+HuHn61A1x7/jmBiTlhqSYIWMinkW5x6tCJmGefUL3ZwAgkfGR2wANYNIM0D+aK5MIF2cnSGuutd96Tm4HkMFpvHew3xF/y9//gd5FJuigVc/g3//bPkM5k5cyouJYkhatYXJsWYX+LJZjuQt3lEwhZsEzjIKL2aDdo9lS6P4rm6ei6SWs0QzD4frRgTbG/fwg3nhBjYoHtzVms11zZ2MryO/ILFL2XodNHuzGyp6OdH4udJsPo1/Pslj7bsM/VsFoLoXgUmv2a5pbpr9kO6+WL50OxvDc2Jkzr5MHOq0IqbdbVGO56EEdA53azcGQyKPFg145J+nCpUoSTTGAQTHG/3sBBb4CzJz4Lb+Tg3u1PBCYgiSM17eILr2Rgx0eYigtGCkMvhs0DB6Ox8v77jEvnXmkSYuAzkjpAz/fgToaIhRNkkzHUcjFkUjHEkxlZok4SBfQmSXhk+zGYj3R0wiPToZAMUnEgn7QxHXGvxIMwJjcSfx4PBt+nEp9RjRFWotOeHIT0tDOXTnQwritO7xJCF06RL6dRmcsIXXU8ZOhcDMF+D+FeCw67ZD5t5TROvnwcrqvmvrxu2zd3MXjUhEUvOrIZaexecnHyeALVPMStfXkhjx/8tI/1HepUIgElSTBCnRI68gyeMbaU4tbuaMFys3Ghc5+YeKhZnHDHKCRDVMo53NiO4f1JXFhkpaSF4xcWtbDH49ja8bCz4WPKlFSTf6NdsfTD2rhw6uRELG4Ejkwy0cMzI15E8JF5aPjVEgYntxz3WAofCiWcdHIe9vw9arSSdFMIhXBAMg8Pch4ALNb83HPlioiMeYDyCLn9yW3pWs89eV6KnBAjmJFmO/jlz95AplhU0S4NTCOz0P/OsSAqpDI9ct8k0KB2q5w+WZh9ShncJMZ2AsMwhiSDKotl+LmSQIekkcvuLtrN8MAV7zVHmH5CJpJJk96UY8Qs7kHoBWngEmoK+UxOlPkp04S4DehKP+V2UEw+xGTQR+8wkILVBTti6gpJ39dCzPcqi/MQyFgB/vDpVXzt53fQc2gsbAg8Zr8WdbdcztNbs1qoI5/YwdSf4pnVy/j61/6bHLhRkxE1SQrbBnCSLhbPF5HIjzAZsGAxS81Fa1CBx5uRCzwDPYp7CCdZBU/FGFkDAJXoJRMWAsyFAyylLDAyjdOVTKWm4AnFevbftjBB5RqZqVmAWWnq+IxYqJ45g1SlgnwxL6a799cfySH5uYtFbN/Zw626hec/8xwa9UN8+OEnsv/jrxonrG5zlnule1ZjK8RrbVAWXWWolilko8CC9cQ5kSS0203c+vATaTrIEvW9IQ72GtJYfeWf/L6kRaRTCfyHP/0LyYPj96i6QEmiY+kOojApmcvCXqZpM/dnKycwjSWOyBSmyZ+51suEpUUs+hWhGULd4PnBKYiFlmnO0xA7O7uix1NBuSZ1qwhf43Ue309FzzqfYZ6LUbPKe5aNnoZd6v6a//CZ4/dkeKkEBUuRjFxMfn1ppa/zKMZlBgn+gysXQgpA+TSIFQy/zmDmvNkznAjoCh0yCVY7C7Kr+AOZZiqu1f0+KrUKxTrojif4dGtXcpPK2bPIlRZgjeuIWwdoH3Qw9Vq4eDmDdN5R0oWbQKvt4sanQLvPAAjtwiK4kd0GxYqFbBxJ5l6FHirlIkrlOew2Pex3AnFf4AtP2CGyKQuLlRyuXTmHC+fPotk4xPs338Wd258im01LVyPizWpVKM2P1h+g2WiKASf1OuLwzX0QD1ATOkddiTbAoXT8fN+86KwZUtSLCSQyllBCxe2C+46mj+lBFzFJOw3hlFM4/eIJWI7mYcVsFxvv72K01ZMlc3YUYMwOs+Dg1LEEqoVQIMH5chLvf2rjrU88TGgrZWAfdt0aqS4+AGqrxYNe9lkTgQSTC2U4cRfOcIx8v49sOEI+GUMx2cPKQgofN1K43ghF6F3O2QYSnGBiu9jZGWLzkcKBVqjmlpQ4yFRC+ExICmbRalwHItYQD3l9sCfiRyY0YEJxpkPmtK3IkgIWEXYdidD5e3QtScXisnMSvzw6qENjOcahjXy5KrvIaDLb291Gv9PF0uoqlldX1HVAOa9imfXB++8iKV6XynaVftloCKOHODqI+PP5EEqOkbEsi6Tz7AaDCdmFIXr+FD4p28kcnOoiBtmSkHe4V9GHVAkwxpdG7VaEYEJI3ERzSCCproGUpm0mL6kIhF8ZMskOVvc7RBDS8T4KsXuYDHpobfsY5Z6VghVpw7Qr18QFRoDw5xdiwJefWsTXfn4XXkxz4fQzUrq5ssx08c2fUc0doJDcw4QFa+Ui/svX/vbXrp3CkzoZSsFKx7B2sQwrMZgVrMZ+Go1+2dD0H/85kZ6HuypeD51sdTrQiY9u7bWwh1KcBZTw3xSO/F0jpTGfodyDxhxZ65n5zAy+yfuAuMnxp59BPJeTCev++gPce/BInpfffrqKm7e2sD1M4rmrz0jC8ief3FZvxTDEUi6JRLepuz2JlDFRHySCMBjU5NvxQ1RCBG9yF/m1YygeOy5F6WB/Hx9/eldCGv2BB48Fa78hGWRf+crvC4tz5A/wl9/4luj+eL6W7RBzMUKdCrvzniFhQ4oiyUXUjy4fRyCNl8LyUeq1TCqGDfj4/uqoWM0eAaMdVJkSYfPd3T2kyLylLRN3xzJhKdFEZUxHE1t07WWa5W5PsrJMRpYhWUgjwnNLEDuVTbDeRA2YoDUR0zA6D45e3owQNCtYn7tyUeqvWnjYQu8e+Z7QxhkIxwvGA57COxWwWeh0eqZgsQpzdzNGZWFO/qw9DvDR5jaafQexSRrVGk04h5jP7WHabWPQ6WPpZEZ3PpIwmsCDzQB3N9IIpmQPqkhZ4SZNdRUCBkkTwupkx8zUVM2oyqZj4gaxuFDGpSfP4OSJVWSSShuWim+iLHa3t4SwQVNHNrsUPrJQ3LtzG7duvivFLBZP4u6du2jW6xKax0ylw8MDgbpKxQLWVlcVCk2n8enHd+CPhhgMegIJZnIO2m2mDvPxoFB6gnGXjvAKu6SzLk5dmZMJSzp8i6zJLsa9mLhZ4+EGel4fk4KDs4tx5DIOqm4L5ZyLdj+P794aoj6lSFrJoOxiKOZldpTcnDZw5sRxJJJpDWHDBMPpCONgiIQXIN4bi3sDtzJ5tHHmlIu6W8CPH47FILeUBY4/tSLdHOm3m1sDPLrfMSGCzCnS9xUVrMcPeXajEV05iraIcG/SxKN9lxw2UihC5PJF9Ppd8bzTB0wPIxoi8+Hj7pP/zc6OhAr6VNpuUmyeyvMMhjRxOEzh7XWxvfVI3vuFS5cEcuFVolNBMpkS9/LNh/fgpJhzduTkHhUt0SE9Rg2O2Eymqs0sd3g/2JKmO5V7vt8ZoNEboWunYNVW4OXLMvmyuMqEFTliz8w8dQd0RIPW4s+DMIJylOKteyUV0I5lp8DrQ7CJE3I60UPBXcfU68EZZ7E3OoVOmJo1WlFHTWiShZfPcDXr4rdOV/D1tx6hb6kvpXTLZrLRxkEhTNcKUMvvIxffx9gLcHnuPF577Xuy64t+GVBJzWXJZky5OH6lgqnTx4SpyA0PzcM8mv2iNj0CtRvz5whGCzWOR9LMTTgj923i+zkNUEUPpQSbOxY2TfdVaM745D12sEU6LXk6Zm45+oY4mS9fuoJ0uSSkC7rC33v4SL76968t4KdvPUTXzuG5557G/Xv3cefOPS1GwQQruQQSfTKY9XOLGJjadJCAwbwyJXlEr4taz/LZc8guL0r454OHD3D3vhZIZpr5A1/OiuXlJfzel38T08DDwe4+3hzjfBwAACAASURBVL75kRRUNgDxfhuJQc/Q/hWNkOgcsapTT9TEsTMImFso1zPKnjKu54aFoRDi/3/CiiZFelOK2JzmyMOhGN9SexgZ3wpTUCYxdZCJGB4RuUJ3WLoqUD9BTSuOyFICactwzegm/buUbSikG8Gp5l40rzNqBPR1sxAD3/nW3yoY/PLlCyGNLJdXVtH36Kg+kEkjn0uK2JMVs1KbU1V+PCYHx/bOHvxBD4urKyKm3Xz0CMdOnsLG9g72e128/3AH+3UHtYyDYrmK8bSAWnobZ+ZJ7Eig3n2AfEkffDITmy0Hw8ky3FheugfBgqX71X8U+yThjWMkp5oYatUylhfnsTBXQTqbVo9DgQ70ho0sqmKm8hMzJ2khOqQ67bZ4hTG1lZAgvz/Fpr7voUfxXK8HJvm+df26WN2cO3cOa8eOCd11Y3ML712/LofWcOIjnmAgYBMHhw2MRr7AfZlEHrXyvOYY+bTg8RDPdZGMK6xBMKTVZFdZ1ODHzW0Mul0EBQdn5mIYIoVzmT2U0hOkklX8za96uB/GMRIau2pRIjyfsCSvy7Vnn5ZIdOLwg6EH3+9jyFym4QSJQYAENUOkrHpdnDgeYlzJ4fv3xggcuoAEOHlxVSZc+pRtbw+w8bCvAZ7GUDVyZ4nIFhKS2evIJCrEAYp2xbFA9z5RLEF0c8q1NwmyYgXGIEx5CI5gL04ndIfIZbNiD0O3FcZvLKysotf3JTomns6q8p8M8iDA3s42er02nrp8RZCnO7fvyEPKrKqTp89gd2NT3Cbi6aRJ39Wk4GjXoXCOvjaBKCMiycxsVLtYl4nazOkSaExEVXLw7LE5Ka+il9OCxamX6IE0JtKpG2G50aMorKanrZCK9Aw2XAaddhRqm0izRBRDstroqo4xsskBcs498UXMxWu421hEN9QYE05kehDAWOsQ4g+xmHfx+WNF/OUNFizaK/H/IiajsnLVdo1wrIe5wgFy8T14HR9Plc/i29/5qXosGlKJWfHNpjQ34+DE02UE6CMYsGAN0DwsodnPq1xAGOwKuQtsJoxJJV6oTo3wsi0FgdrPeDhGDYOjgkWRuhQRFggKs/W6Rr6nUvBF4KrSFZ1KlGtMos3K088gU2LByuHe/XWsP3okr+ePPn8M3/7pfQSJIq5eewaffPQJHnD6MrvX5ZSLJK2ZTEGX/zBnjUDOMknoQSySGQmfjaF05iwy8zWUyiXcuXMH9x9sanSMCd4cDgOcO/8EXn31RYy8Du7dfYD7D7ZRnaswqBhOq4HR4b4WLMNrEncN49wxtmKw5pZEj6XU9ci8QG8sY69o2KBHcJsy+gzhxmQLRsgHWY+NRkuy0airozhbHFeE+WjcMcwhEH0PIbhI42MaCeNIovCgyizE/o43gXHW4ISlLhpGfG/OlxnV8b9bI3Df+91Ih/W//6//S8jdQa5UwM7OHjYfPhR35YWFKuYXFrG5vYet3V25WV64dg1PXrwoFNV33volXnz5ZcTTeVz/+c/w5FNP4c0bb+Pu1gZuPahj+3CC5fwAiwsVtPqryCdaeOW5OZw9fQHf+rv/hHyBNyeXrA5iVgpXLn0RxcqKHAa8GFy8s/OMdh36AejDLNNgtEw0olbpPMyeSQk75lAic04yrBTTVm1PKAWJGhvpcI1BpAaJGaGsgTu4s6A/oV5g6nxGODw8RGNvT/K8QmsKf9jH2++8gc2Nh/LnxI3Pnj6P56++KD5mvGv6wx5uvPttpOI0R6WWhNHbeawcfxojf4rtt97B4cZDTEsxLCcHEneymu0hm5igVirh+290cTNIoccJVGCBo6mAjz4PmmvPXJZrU6835EGih53f78FhunOferIJMraLzHCAY7UAsZUkfrQBDMIYUvERzlxZFZYhoceB56JxaGF39xDcVxKiJfkiuj4RE2441Kh7kRAYdxR+Npxgo+bgCC7gYaUpqDxsUumMOLDTlT2KD+EDSdiWhV4PAksKVyZfFNGr2mTpPosHUrPZQLvVkgfr9Lnz8D0fd+/cEfsd3gaLy0vY39oRexwnoTo9dnhc/HJqFFYWrWlcV8LqMukUshltXHQHYthWvJ/cGGwKm03+EF8bTW07bQ+N5BKauSoC+XvanfOacBfwOJVXD29twPj7wuYyhTwiQUTwMw9U7jzSmYw86za7YQTIJj3k3buYDvqo5o/jg50S+mTNEsqWSVgffVKv5TAKp1irJPH8fBrfuLmDAd3Ezc5aBanG3Ya7Voa32mPMVw6QtvYkWPV0eg0/+vEN8yqPWIKzyZTXL+vgxDMlBOEA494Qw8YAjcMymoO8eW7VqUH2cUbqQMBWCpZodXRHJYSLKcXCY8xhgEKM+15TTIVxNtZwSDNxGNKaHsKGxKPwptkpwRb93oUvfBEkl3G3effeOh5tbIie9J++ehxf/95tuLkqnnn2Cj788CNsb+3obmoywQnuRPodhXcN+YGFfaZ3itwYjN5Jd3suVp55FvFSEaVSAR988BEebe5IsyQNWL2N0XiKk6eP4zd/8/Pii/nezVu4e39DIprYSBeCIexeW+3jouwtQ0sgaDqlCUJtSWBx/RV58JmCZYhYKpyL4N8jrZScqzObJv1aPrPNRltQKO5h6XYk8P1MBxgJffXnRfss2TlHmYr8jMTXUIcDkeLIPa6Ig64TJrpfJUJkVgtKwDj6pWsCIygXluB/1Ufm//53/y4k5JBMk045wdDXwyOZiiOdyePRow38zd+8hifPnMLps+dQqsyhVKni3RvXceXpy8gVKrj59nWcf+op/PLNN/HR/Xt4+3YDB20f89l9nFlbwE59Scw9nzvr4pmLl/GDn3wDmYIyYFiwK4UaLl34AjL5hUg9BvexQsSnNarGEfbOkiU3EQ9SugAIdVI9qqiX0pGWlFaFFLUxMmwbHubEZGVRqAdLdIOSOMEbhHEMhP7YaUQ6Hh4GNCWly/PGg3U0DxuSuprJpvDhx9dx786Hcg25SFxbOYmnn3kRvjdCOptFIh3HL37+dWSSGoAm0hUnj7nFK6hW5rB78wPcvfErWNUUaqhjITdFNkGGmIW1ShofvzfGzxsuNqYSPDNjK0YMPBaLq08/JdTTjc0N2bVxqhgwodYP4HZ9xEhaoOVMMMZqJsDSuQz+vg7Uxylg0sW5Z1ZkCqXLSypVw+F+iFarh2efexqbG1vy4G9vbcr14YHe7nZnMdek/rOo8zOhDipqBHjdZxR46a5DzXgCkMsVZD9JUgVNW/m1NLBltMjI9+UAo4VRvliFG09JpxwxFIXwMqW7tEaQ8POjz564iPe6Is6kxYzYMPUHEgnDiZATGf/hwSHNhaQl62FEGymiCCyifJoJW+ry3dB7OeFzJ0cDWIPbE6qeDHzs9mzsFo5hSAjUdUUKwXuBkGT08OrjGImuzT1JAod460WQi4HPxG5nLLlSTEIQRiGJFNYU+XQP6fA2+fZYqjyBdx5m0Kdii5CRYUWyCLNgsSCwAJyqpXCxFMffftxElwJ6c7jPChbtkMhugIVkLMBChYnZe+i3PCyhijevf6QWa2ZfKcUqIvywkGYcHH+uhMnEw6jrw6f7TLOGxiCrNjySkqCuFixYEdzD68eJagYxk4VHB3wWLGuAfIxZddwfmavHfbAptvpqH2PAmQknGl9Vl2cLaevUCy8hkVVfxjt37+HR5pZYp/3Tl5fwH751G9nKHJ559jI+/OBD7O7uS0EfjYZYy8SRB/Wa2ixF2qKINRztYQ0CJ8QK6lYXLj+NVKkk+/abN29ha3dfvp5M4sZBQxCg4yeP4be+9IoYev/i57/Co609TXqPueCsmvD7yhI1+z2d6Hi/uJjG03AW1zRAV+oHNVNH6RNRIrAWkl+rBWZnrNC8Cn51+KGDPG2rmIQt+yuSKbi7lt3U7O41OzOj9jfNnrwEI2oWI17lLs+iTuR1k+MqE7KSNKIpVpoVU7CiZi0yDVCBsYVvf+ubWrB+97d+U+4dMgHLpRKSScYQaEhfuVKTizfodXCw/Qidri8VvVqraT5W3MXlZ6/iw/ffw4WLl3Hjnbfx7p3buP5BHcOJh4yzibNrq7i/VUEmU8aV4wF+89XP4ns//AYSqY4cXly6VsvzuPjkq0jn5uUgFqhL/NQMfVqec9M5mD1ItHNQO3u9WDzQpLOfTtR2x9f4cB58dErgv9m1Cr7KhTQPOGOLIyp6drwBCyDhwxDdfg/b27vy9+monYgnkcym5EAT2rU5bLiEb3cO4flt3P/4U7lBcrkyUtmy+g+6LuIpGxsPfo5ULDKJJZushFLlAuzQRvPufRze/hDzpxaQGO6jYDeQS4a4PV7Es8Ue+g89vNtI42EmJ9HYQis2Vk28Ufl50L1C3vuIuDH1P2NxRY+TRt/zYA0Z5wGkEGLenuDc+Sw+tRO4tedjOh3i8rVj4kMYBJQJzGH/IIQ3GOJzX3gV79x4G51WB61m03Q+vE5jLMzPiQ6OkzJ3TYyaGHqevAYSLbSIHTk289pJARO/yoS4SXCKaLdbMm08f/Uq2q0mhiNPrnm1tgB/zIgXTniEbi35vqqgV0Eif34+m9XpS7B2vVeIpfM1Pnr4UBqPhYUFORCkezOHJu21xHprGsBnxI0hIvDfpMmLqShZbSTh8GsdF6l8AYVSERlxlk+I22S/OcCWVcVBtgwrTs0ci4cWLGHuzTRCqhuSX/Ia9H+IzkU61aPThdeR16ZUKSm8yggdOpVkBsiEtxF4Hk4uX8L1u4ZqTz9JFiyjXaE2TQ716QSXlgs4l7fx17f2MQiVrML7ks+DzKxi3KvSjWRshMXqPuLTfSlYlVEetz5Yl2sjTh5HCJM5pKiHmeLMC3MYj/oIekN4hx4ajRpafkbHPaPLk+PVsOvUzFnjWDRDXN09YoSupyOBBDPuBElKYsyujSc9z6SowLEvP5paDXY2c4TQ+BGaWF949QsS3ki04JPbd7C1syuRPv/Dc0X8629+gvLCIp7/zLO4+e572Nnek2ee7OAnK1lxihFY17iJ64enBAIpJo9FZBD9oJfl8edfgJNOolwsSILx7mFDLgN1god7DSk6T5w/I5Agd4Y//P5PsLVDSnlMGroqJS5jXzb6PNxpJyYeoSwKThxBIgOrXJ2hSgLwzmQiUQFTPVZkSBvtrcSpRvRaapOkrveWwIFcX5Tl+yrqQJiWU62iWqY2CjnGpBdHoKNpIvS5U4ZgpNvlM8pGlwMAWb58Jvhn1DcKevNYwZrBlfpUGCISC5aZsF79zNWQuCo99FJJ4uC032e35UimDjtZ7gJ+47d/BxcvXZEFMC88l4e/+NlPsLJ2Uujhx0+extvvvINfvv8p3rvbQKUGtA/vYrG0io16EflsDc+ejuN/+mdfxl+99ueArT5lVMCV82W89OJXkMsvzlhwWtWNHmU8VjaOAXMjbzut4Fr9ZUIyHj8Rayiq8P6ARpP0jhvIRU9QY0DX9RSLs6FVG9Ftp9NBu9kSTy1OU+1WWw5KmRhAk9+iUEq73Y5Ag/7Qkw/Up1bLChEMGWxJTzceqhTEqb0J3bo/88IyMsmJ4PTsODttC/cfDDCiIJZU/okHx52imnFwaS7AXMbG7X4JT+Z9DB71sD+u4FGxBj+elO9N6rIe/jqx6dpTHUIUQ+YCnXZSDsbdPvx2F2l+nhPa3gBnFhO4bYf4sD1CImXhmedPiDs3VfS9vova/JMyQfM9vPWrN2Un0jg4lKmGU5CE+E0CrKwsYW/3EPsHB3KNeZE56dGfTwS7ZkKJaK/MG+NNO6BUQZwphsLSJIHnsy++hBtv/hJLSwt4+eXP4eCggb39BlodwiO8H7jXGZsJE/IZsHDPz9WM2NNg+UaUyPuX09Zg0JcmLCIY8bAmPMRJnNERAilHjiEU+HJCEk0TBxlfpsBhQPiXejR1UqevHmKuGPbmUlkx762Xz3IZKsXSZ+EwxrcKccidelSworZV0lknxubHkGhYmEnq6Q0kcgW20sLJ4Cukusha9xB4Pi6deA431x1se/z7GvancI0jkE5UsF45O4erK3n8H3/3Prqcs41+Sac/Q003BzD3mUvVHThBA73mANdWLuG1v/meWHbp31WIbqaX4Z4jPsHx5xkjwmgRH71dH41WBV0WLKESatFW5qPaMcl0YiQ0enVCOLIrCZGc+FiwfRRTjpCtBBLl36BW0tzrwlgzQuIoFVdKSRQXz6JCZt5oivOvvCrNBa/JR5/cxu7BPooZC//gVAL//tvrqMzP44XPXsNb198G7YnYqPA+v1wrwCI8Z1iRYgslImadZjRh2hzk5uljwTrz8udF5lMs5PDWjXewW2dgZohBt4/Dw7bsfS9duoAXX7wqdmnf+/6P0PcCuUfpDoSDbQzZHD7mdK6bDvoIxjFOZJBYWDEU+yNdIz93zY/TiV2CUk1BjcgXkUu7avr1DKEwfW/vQBoSmjPzeiqZS8keOgGpU418Uuasjb6neonq64uuh0KG0OZ1NIQnaEiIVCqjbGy6xFBDacTH2tfoV0dwY+R6MWMJ/vE/+nLI7o7jLw8XfnNCbNQFZFLq+UcBYmlhBZab0O5K4IoAnWZDXLu/9DtfEl3KOzffw+tvvI/7O02cPlfA+p1PYYc1jKZZpDNVXDqWxv/2P/9jfPu7r6Hv3RKtDSepfK6Ez7/8VcwtnJZDSW44TlcyhtOMl7b8hFhU9zTz7opQdXMYMKOKF5fUcr4Xfh92mTwU2Xk264dCH7VicfR6HtLZnHQ0rVYb779/S7pZ/gy+X3ZXMpXRFdocqvWDAzTrDfgjeqSFYrMiXDWbbD2zWZYia7QGBntXEfYE166dQCHHLpgHoY1+J0D9kBovIByN5BAQjVg4wpmsj1qGin8HdjDF9h0fk6CA2/kqDpNZjYQQrFglALMdnx4pouPhfc+HfTIayw0ioZXDERaZ4TSdYDFto1/JYIv5StMBzl85Ds8fyyTR6vB9zeHY8TO4ffce9vf2xKCTBYCxEqKEty1kUmmcv3Ae1391XTrf1ZUlLC4vo1abw49+/IYIPre3t+WGZzNQyOdw5vRJrD/cFFZSr9tWTYblyL6H3n+MpedCenX1GHa2d9AfDLC/vy9SAh4kwgDkxCuUeSPHeExvEgkUeZix2KirNAGpaNJTWI4/l3g9oUKxmqJix5jl8mBigeX75dQopB5zWMke1bYlMZbPAcP+yB4slKpojmJo1FuSbzapLWKyfBIBraFmNPIoPyiy2Yr0WLT+IhNXf5/vgVZfnLLS+ZxhKkxEI1VKd5C11jEe+Hj5ic/ioJvFj9fbJr6CGw79GWw6eU+VkzZ++4kKTs8X8O+/cx3r47TsiiNmm9wxYmAsoBPm8kOsze2j22vAa/r4x5/9XXztz/8KDSb0GhqyRrUbka9j49SpBThrDKP0MOz46O+P0WjV0B0mVS9l9F5SIGeQoOrKZOdkCpbu6YDExMeS7f1/dL0HkJ3ndSV4Xs65X+dGaOScGMAkUcxRokTJtCzalmyP1pLT7GzVjO1xeap2xjuz49n1eqa8I9tlybJkyVYgJZKiRiIpkmAEIwASJFIDjc7p5Zy3zr3f97qlqW0WCiDQ/d7//v/7vnvvueeeg4Cb0wD680RIuN+s8ar8jGF42gNWyEiG6i19Osoh9ZzY99GPwiMVZw9nPzwvs5ub6O7ta+K7ry6Jmv/xG67BKy+/JlJf/OL9PzAQgaOtpCwlwrDC85pqXqt8HRg2VR8Zwj0nttx4E3xBHxLRKF5/4y0sSsDqolqsIpcvSyA9evQwrr/2IPxu4PuPPSlKPEyiqE4fqBSEBWrlwjTX0UApKXooDufAsBpJ/YLVh1VRl3PUiD30G5s2bTJIAp+7sAQZsFbWJAFgMioVm0CMWoVtZLbaZ2VJSzbI6PcaSxdDpLABS/6NiA9RF7dP1ThMr3Hja9tgpb+bEQKQdGFYgv/wta/1EtGIZKBXp6dkg3NOIBIOCcPFS9gmSXgrhkK+iPnZq2IHT+fSVGpAAhZlmRIDQ5iansO3n3wV0wsLmNwZxaWpObhaIcQiPrQccYynYvjD3/s0XnvtZ1hafoVAixAvQoEwbjr+MEbG9whJgdi7DJwZfr6oELSposB+kzb0pMztD6XpEJzqUql0vYqIUuKefbkGisUSVldWUa/VUK3XxQeHFZTQMimWKkyXNuq1qgz2LS8vy78Lw49Bg4cdGXDS46FuH7FqbVaLTI8xmuz1KCRJ0z7FnhUKaiMcdOLwgc1IJxtkDEip31fGMEw5JZJ04WnWMYo8kgGST1yolTq48kEJMWcU51whXPT4hS0oC1gkTcyQneQS0pKVTJXzK8yx1STPQIjdLoabLQTbTSScPQxNplEeCOJqLovxbaPI5SsYGx/CUraJ2bk6IrGkkCSmL12RBIaQKwMl+3J8RiPDwwK7LS4sIOj34sD+fQhG48hkchIk2826sKQY3K0e3tjoCOrNtiQF+VxGDn0GDVZwiWQKa5k1GR8YHRoWXH01mxWCC5XT2WPkZuJG4wFPiEHmQ+gibZxfbQNa3IHRk0DHzyBK39I41wOdeDob+JQeY9Xt9XuF3qszXArFCOwoavPaANbknoemjl9wAwoBymSklILKZzLI54tohFNo7roW3UhKc29lA5nscV1myyaAfjPUbPs7TGwqDPLJhNE/7MDr7CAWzCPQvQJHs4XbD9wKdCM4cWkV5Q5VM7oyRMs+Sk9gnB72j0Rxw5YkvC7gykIWL0xlRJvTZspyEBurHCY4+yd8yNTfR76SQ7fcwd2HbsPqwiqefvZFeY59FRNDbKBs0i/9yn04ceV5NNt1NIt1VFdbyGSHUGmzr6h9OVG64M0yyifynHhHZchaZ7HECJTuy506xj0NsQkShqTQ+jmPZxBJQ3mW4GTuf58U0R95kJoNPa8P+z52m0JrzQbeP3sOpXIFB7dG4Sit4sWLdSQHUjh2zSGceOFl8aoSp91eB+OuNhwGftY+N/VPVYTWDtFLVeH0isoP/87jD2Lb9dfB43MjGg7i1ddOYq1QlPtQKpRRKtUkAHDu68jB3YhFAvjaV7+BQrUhPdOw04nRoBsucXXXcQANTGaUg6lGNAnEU9YQyiQ5OoxroT8JXF0lj0hyYWf9TBWj90sDFn9maXlZkCeydBUyVvRJKeqWHq9+VUqG29if1rPLBnD+nFZ6WtzojJzR1WSlbooMlWzSqtDCgZY0pJ9Du6ZP2x7WH/3bP+vdfP1hBIPMhBhJ9cboN9tOJz+sQhlKIzWZqvlnYSa5PJhZKuCvv/kjZPLziA04cfH8KsIuD8bTPWTrcbhcUfzpH3waF86fwuXpn8JFOw4yqdxeHD14N8Y3H0QoEteAZXTzbGkoWafQ1TWrUQovb4BRSLc3oNNBtVxGPpeX+Zsym++VimbzxZJASKqq4JTNR2UHOZBEi5O4Nd1AywL9SIZOc1tCUSKKquUqg/Sm8TGBoVhVMCBMz89Lv0smxyXAcWGzz6WNRpe7g4mJGDaPeuDmwu51xa2XlHqvDP/q0CPvrbvZwGivhFSgI+zM7FoTmeUOtibCmMq58HrXj5KxDdAzQx+xSpnIFhWYgf+vEkTGpJf9mG4XA70eItUq/N02NqejCO9J4fTaGga3jaOQZ+UZRMcVwtx8TSxZWBV1W0waWgIFZ/M5jNC3yuXG4GBa4FMerrx/o2Oj8AVCKFUqwtjLriyrxw2AWCwucBoDEwMNnwt7WhwtICQ9NDwsDtFMnlgZ+1xeXL58BcuZnLD+eD85t9VvAgtt3GS3xnJCZWa0H0ncnwkLWYgCYXq9ajnTUoFYPQSBYU8PjW4XRapXuCnxpZppZEqJpqUZeLQQCZ8Tg6XAM4aww9eiNT3vAxvlxVIFZYcX+eHdyPliki6K1iVlbAysoioAytBq1RtC9NnY4Oa1MsGKsMIypAv2O+KhHIK9GXRrddx7+E4kAkkUam05MPmc+P6Stph200DEjzjZbmYkYjlfFnIAV430/UzVIzY7dBD3NfDq5VdQbpTRq/VweHQfto9N4tTpMzpTY2j6sidF5cCL3Ue24LE3vye9RwYsVliZwigqFOftV1hy/Mmel3sn/RP22BSWlEqLFQwVX9pVTPipAqJBTa7LQEfcO7bXp1CrVjmCNshwuoHrRObHKdYiO8lo9nrA9gC1AkvlMo5tjyO3tISTVyoYHh3F4cMH8NILL6FcLstz91ExnSz/VkPZlgbiUjqBkj9UgNqJViCFFQQFnfKijfRQGuNDEYyPDuLkG28hVyqLsWW5VBN0h9d7w43XY9/ubYhFA3jqiR8JusQ38rSVcEFXCKsGKEw9q1TJii45BESTpj0on1r6UEoC0fWvLRRVkjAmT4osmHpWknsmtyZhXiSK4gtIlWcFmDXhVnFmKfI2NDAVkrUwnunn9ZXW7XiRJiR673Q/9uFosatiMqkEDPsl0lfGkFOusbeBJXj89kd7f/BbD2EgSaHQqjii2h8m/MIXlMaxUfXVUk3xTImgZvEQqXn13Uv45mM/RSzeQaVewMJsHSNxYHSggcViFPlqHP/mi/dhZeEiZheeFyVqfmIeQscO34Wtk0cRjDFrsPTJ9Qb0OqRipYg03eUBUatWkMlkUCpVxGRwbXUVC3PzQnfmbIFgtKJ5F5DNw74T581KpTJqhvVHyraYTUpVptRp1kFdl1eCxmAyhh07tmLTxKgc4Ok0FZZjqsDQ6+LFV1/B888/i1ajLgd3OpXCsYOHEAqGpZnP3tDcygUEvQ00aw1hStFvh46zOiBL2FDn3qjlGEcTcUcZ7moW03NNDIyNY2eqidlzJTy95MQcVRFlnos8GG3Ws4IRzTXRTFSZG21kc9E5+lRudhUS1Rr83Q6GfC4cOprAtKeHfDSh5IZ2F6Pj2xFPboMvoFbZYYrRNhpo1ptyj6MxwqlkUHqEFchMib+rVBObxErJLsm8GzXtPPAF1Gma91norUw4LHw6MQAAIABJREFU2m0ha5BEwedULJSFSsv7QbPI5cUVXJqdQ75YEqr/2NCgrGsdYtTDlvCs6JFZYo5Z+bznXPxMgOQwExka6Nydpo5wt5t4aMwnA9Yz3hRm3WFVEaBuYKMphA5rPCfriLJSDLpU/jcbTWjWVH2nmr/A2Vo00CW74ksg40kg4+IMnR6ssvENxddmomzGk2RiWZ8SxOjc22yJWoLI1LBqprRWMIMg5oBGCw8cvRshXxzFGj+rFSDlyASZdUY6iz9rlAc4qJ+t0j2X60TKdHM/ebgrhbxYW8WLF15CtV5Gq1jHvqHdOLj9IILB8Pr12w/B+9lpodjK4vG3vo9mq45mwQasEZSbOtYhkKDElo0ByzgQG+sRW4WRrOhvVbApqMFLFdzVeUEp5RQR0ANSezXaK7HJrQYvA01ReTw5gJ233Kw+W04X6tUKdznS3gKqdSfWGgH4Q2HEEjFkllcFHRGh3VoZZ0++IcmlHPQGapQ2henLUsWBnnSl6CYs+EZRrVWAyhrCjgZuPrQdwwNRaTdIwGo2UK+3sZYtCOHolltuwLatY4hF/KLHqtBoF/VcDlfPfogCqzIDD6vGno6yCD0lOQRHKNaHRLVy1wqeZ5L4X5m4Lmt/A1HGDqorqY3aiKrUPr+wJP5yXG8iiGv6VgpRq4mjbcVKomysQvQviVDJg+4HHv2DBkzOdPGMUC6CohgyesPgbIlQ5sVtT4v3WTVbHeu09uF9n+r9zq/cjBuv3S/VCF+IfQS7+bO5rFCXyejggS9vSvq7zCdFlEbu86JcreOxn7yJZ19+A1s2h3FpagHtlgfbh1uIhutYLgSxWhnCI3cexmCyhwuXn4bbNAOZPR3e+zHsPfhR9Fzac9pYJsomNl4qwsJh1lyv4/y5ixKYmDUJq6dB+3nChuoEm8llUamV1YNGLKmpUainCWWGOLDLQ79B6IiW03TMdVCVmIy7ELZt3Yzt2yeRiscQi4cRi8dlClyhJYOlm2bjG++8had+9DgaVcozNTAxNoGP3/8QxsbGpepiLvPsiR+jUabTqfbu3A4XrrvuDvh8arFOOrTbRQNBj1hku5tFnHryG5i6ksWOgzsxGc+hMVPE6xd6eKnrF2dZZku8Xpu1E66gdiD7TaQLayZqFSpIJmiLu2m81Ua02QB9b49s9WPkhhGcyDmEJEAtxtTAFri8o+InpmW5GuvxANUiWwMFm7R8C64PQnYkoNBHjUGesDHVsUW6x8zOaYXO4VDO3bYMVVh7lQK3koBhbCyCgTAqlFW6MIVKjbNpLglYrG6UXLAOM/Aa2O+TAUfT+GVAJEuxWK0iVyjKvaDvUMDlQqveFJiZ6vV3jwWR9nawGh3FbGAQLq8X8VgYVK4mAWVpcRm5fMEoXqiorc786KZm4KLNBJ8DgzNhFbeXyv5edB1e9DwR5PxRLHrCaPZFQtc11LhBSbNXbyWrWKC0dt546aOaPg5npJKhDLydGfTqDFj3YS7fxVszObHUUb83emCxxupIlbB/PIF9Q1FJaM7NLuOFKwVVtbFHi7DFtOIM+Rw4uj2Ed6dZaZSQcsVwdOsh+FwhnL1wRXp1UhUaZhfXwNBAEukxH55493EZnG8VGihJhTXcD1iqcKJJgpAuFOxSuroZHJZQzqDc6yLSrWLY16E7jlFHURq2NcXks2Y1JgPo8pmt2reqTvAgNuPQGNu5W2SSeEAG/X4EfF44nF1E2rNouQbRdNOiw/RUpGTQyq9TyOCZJ540ULaRPzLEB0XkCbg7RHWimtyCJd8w8rUGPLU1DPi7uOv4QQR9TlmvTMh4rp27eBknXn5DVDWOH78GXg9h3AYCPh2+5wdcvjqDsyffFMk7BiwJKEaeSRirRGgGhuAIRmX9sajQ/WX0Jg1UK/tDpOEUyrZnOu/XOqlNWbVEgUi6iEYTMo8oqMIGmrwK61qjVk1zbBWkDT4FeLXaXSe7cl/yvVjdkmzG9oGm0Qrrcy2xF92nJBlEg68h3m4GgXjqScMSTB/4XO/QFj/+/R/+homGWjnxYngIcTCUTA5msPL3xmuG6gPRqGZchIbWChX8zbd/jCtXLyIac+HiRbK3WphMlxEPO5Ep+7FW24y9EynceM0ILlz6kTQbLX59y02fxM69N6NcbghcpIO6OoTGHkQul8f8wiIW5+al/8T6hzAKjfiy+bxAJyK746a/ES3WmyiWy0JNF/sIQnNinkerEG0kypnHIUq3V4ZFJzcP4djRfZjcsgV+r1I6xafIqKILcmF6FYR2fMbVlnf7zNn38cST30elmBOm1MjIGD7x4MPYOrlDmXwO4PkXfozM8hk5KEVDrevE/Q98AQ6nVrAq56NZPD8Ls/bVC2fwwYlnsWdHFGF3EaXLK1i76MQP4EfJoc9JMibOs7DvQisGYQYqxKmz/rocWN2QkMJmsr/VRLLRgL/TwfaYD8c+NowXql00OL/V7GF4dDsazSBmZpel18TDjgdyu8HNxaFCjwQsbaK60Wi3kckVhVkV9nvFtI5VlVyP162K74ZyznvP+8vDq0FxWdlgXKAk2GjVxIwwGI6i0XHhzIfnpZLjARUOkCqckOfIRESqfGt/YnQOeU8YDMk65PO6Or8g0C8/QzQQwNjgoFCrhd1ZLiLidiLs6qEXjAGJAVFfJ9QoLDunC+VqFUtzi0IAkRkSCUbGOlwyWv0zr5nZLQ8AKxrqYfDyhdD1BNFMTmA1PiRNc5lpMrYj4rHWIEuS+NO6eZ1oNwocxn1HT7kuPE5CgsvwtubExuPOg/fih+8uYanGqpZK7mYoWGjLOmNz/ZYUbp2MI+x24r/+5BTmax44RCZHZ1zsPCODIpnCkwMN9LpnRfdue2Irjk4ewPe/9xSW80Xp1UrCZ9S6BS5yuvC5X70Hz3z4lMCerXwd+eUWCuVRFBsMnus8OgGRdOOpxYmhhcvf83Dm5+12EWmVMOhnhaVVsTB/padoLVeMhqDRn7OVohyEhlzDg54UjoYngBp/nsOwnLPzBySg3344hsuLQLblEoIViT+E17memWy9/+ZriDjUr0sVdHQv2YRIifhuUTehB3nRm8ZcrYcjW+NIRX0I+7yIJ6IChYsAdg949/R7eOvt07jx5uPYuWNSEBGvWxElIixcNzPnL+D911+XQKZqMVYZRRVXGLC8w+NwhqgMRIJXU84MDUianAoqYNwmbKCyh7/dM0K2oWu69HPbIjhAJRAiEvweqzCkyYWFBO361GveCDUqA3a9l9Vndtt+cLcrqAtfS/7NnKXC1DVftm8sMlTGIJWv2ae1Dx/59V41v4RHP3EDbjl+sN9QJAzIxW9pjyz3yKiTck02G/2xtPFPf5bXz1zCk08/h0N7h3F1NYu3376Ih287jP072efxYKXYw5Mn5tCu1/GFTx/Fyde/KUK1WvL1cM0192JgcC9q1ZYESkb5WDSOxaVlvPbq6yiXOG3OGRGPHJacVeCi40YnREX9PDZLaUPBfoccGKYcbQkHg0KxdBdWbbJwMICxsREcOrgPe3bvQCJO/SxVixeSQn9AUjME9sosvV0CEA9LY6jGGZ+ZuTl8//HvIJ9dEshpMJ3Gw5/6LPbuP6wK0g4HXnrpp5idfh0dGkKSDQk3PvHwb8PjZaWq2YZKGrEUbqmhX6uO6vSHcNWmBC5zLS2gcaWDtzo+vO/SEQPJjo0jKy0sAmIpwT4dh0ZVTFQCjsykkOXXFBp9vNEQH66ko4NrDgzh4qAPOQ8VpTs4ePgmHD5yO1wun0CuvP/LS8tYW11GeiClB123i0qpLPeai1ygNzOsSR1KzoAV83k5SFn5snJSkgqkTyj9wppSsWlyKTNPZtCRDDefPyLCxucuTsma48+LzpyHIxiEF5m50X7dBmTVpOMXMzn2oEq1GmaXloT5yUDLw9LPPhcDjdsBP0kX3JxyEDjQ5ku5GPDa4nPFA5JrnExLjjhIb9NkrHymOsOiTWP1C+IB5BbK/9DQoBBV6HLMe16utNA7fAeyHnUxFtYhCSMy9sDqft2KhX8m1Z9VgWSgMrNI9mcLifASnPUZtCotHNt5O558r6Bu2W0jMCrNbr0PtDWZSPhw7+40pqfn8T9mGmgIVmSkhITabObXqCPocSIWKmEkchXNSg17hnYh0g7hez/8kdib2KNLexE6n0Ym3u33X48rxdOS0DRzdRRWOsiVRlFrWVUaTZ7UMVkb+WzDyiiyumFq/5VkGgcQbpYwFODQMIlH6yrh8vPWdkKStXV0QTQ2GQ/12BbSBC1o2k4XWry3hikgLN1WHZ+5fTv+x0tTyLQ92s8UvzSdY5Q+sKOLoBCXNLDaqkL2P4OuIC0q19tx+ZELjqPmdOLAsF/dyqmewjPTJBFc9x+ev4CV5VXs2bsbIyND8DBY8eAWc9weMmuruHTmNBJeJXoJP6AP9eqcHD+fd2gCDoFoHf2ApQCcgedMx70Pkxu4zUomcf1J0s4ZKwl6DRTyJdGNVahb17UdemeiZmFAgVsNJKrODTrLZYMNkQ1ZfwaZ4XXJvxHmr5Fw4pb+tcer4g42YHEdWh3B9V6uBsi+vcjwkV/r1apFoF3Fvp2j2LN9qzRRyYCThWGamswyeJmEgFh5+H1utYnoOcSi/r0PzmPbSBjHju3HM6+dw9Sl8/j9X7sHoQAbeC6sFBp4+uVLWF0r4PhOL3rt9xGL0MlWvYYi8Qk4nZuwlsnrwex0iRICB0LbPLSrZRGiFVq5oSrzoBQafo0W57rwaTHdEFYhHzSVs90IhWOIRiMyGL1tcjOOHT2MbZNbZZhUVBnYDGy3EQ5FjJowM1XaUpsM3kR/QjTZNc4a1VAuFgUitQrpq2tr+N5j30E2s4Ruq4loJIoHH/gkDh+9VgwkqS/3xtsnMHXuBHrthuqRdZx4+Jd+F15/XIeWzRA0IU4elJyPi0WiKMydQ2vxFIr5EtzLcyheqaNQ9+GnPj8aRtrHSv8L/u/R2RVmpvzdw8VkZkeoVsEggXoDIaoo8ADv0lU2iPr+FJZ9tHnpYu/BG3Do2N3wBaIGRjUbVv+vPwgr/QITbAVNsfM24lGkFZjg6+ZgX88YVRRY2Uu6KBlUSJe3Kuyc6/rnf/4e3n77HYSCPjSbHTSqVcG8ubD9Xu1NySakhpkEPMXr9RqdyBaKWM3mkIhF5OBo1epwM0AaIVZKgGk7htmhCw6xBVdnaamaDOWbr60T/Fplc23wmjmfpSxCC7u2MZBIYmh0WNZcKOhHMBRAnRu0VsNV1yZcTG9RqwxDGtFznEahfE1rmsceVkOb8Gaz0wGctPZUZAmoz6JRqiMeP4Yzi5o0it2LzbSlUqOVixPubhOfPDyBN87P4WKJNil8Hw0k2lJThp5UEA4Hgp48JgYW0K5WcWB0P949cQZzy6vrMlXGDkYQPG08YWTPAALpBjp0G87VUFjuIlseRaOl/W4ZvZCiSokVLieDkbIYJbEyVTa9rzgcHepWEfcpeYnJKZMtRR6UfEENUk/AL6MpJMlIdep0odD1YbHlFTr8toQHg5GgVOyE16iVytlAqr8kvG3s3+zFT16awkLJJkqqZMEAKe7h7AWzR6aGFeZ+sY+mYzfSXRBI0IFScgfWAsOo5peRqC0hgZpcu1TSwlzmnJ8TeZpbNlpIRQISFO3+UGi9Bw/dob0u+Kmwwr6uub98dyIaUh05PPAMj3GgtO8vJcPAkrdplaUKEboP+j2ofh2jkJ0MtBtxWR3eL4oMHZNAJRsZDcEN/Tup9pgUcPzAFAUasHT2UpJtG7Ck0qW/nJIqGBwZ6Bm0SLcXFIkiDIQLzbUps9CMfPQJHL2fD1hNSoDUC/D0WJlI99LQf7kgNXu1pAeVRdFbohAnN0YX7m4dsYALHXcUi8UeIt4GRqNspCtM14YHi6Uwap2gYMc7JnJID4Yka2bltrLWxqXzBXTEzI7wipa4ygjSBcUHL5u3R/aeTsfrQJ8gPPKhvT6/9JoG00kMpOIYGEhg7+7dmJzcKn8vtswblBf4oBis+JlIrbb0SnsQatWjAU0Pgx5qlTLy2TWltcoMlBP5UhH/9J1vYXV1wWDSAdx71304ePiYZKDUofvg3ClMnX8RnXZDqMeOngsPf/rL8AQSRmLFIYF2dWlJ3qtUzGN0bAzF5atoXn0NrnoGrfklLF6owN2K4GceLzKEvQzNmur23Gx+t0OUOHgocHPzlzLn2Gtqo1SsiUqChwGr0USo10PaDYwcGsPltAeNVhf7D9+EQ9fcg0AoIdFJ5lzMpL/+rlmUQgAaNPgGArlKFaRirDzY+Xw0YJHhp0w56UlyUxj4WVuL6yQAvhgHip/4wQ/w/M+eE4ixUqmLhYtIJ0Hlswj/9hvi5jX4vkJxhwNLq6tSMcditEzwI7OaQYjVlpdO2NqPlREI+94GNejPmJitxAMqFAkhlaJenvaXyEJl8qT9NAuH8HBzwePzCfxEqnyEh2arhUCng2xgDNObDq0Tl4zlOBOUJkWQ3R75eYWIFa6R/oWolXN4vY1EeBGO+izqJfaRj+L8mk/2qewlIyrKRJBrlTYtvVYdDx2ewDvTK7iUp8fWuu6cnnHW8VfFZCPeIkaTc2hVqjg4shcv/uSkuD1r0NHzwDLy5OB29DC4K4nwUEsCVpMBa6WHbGlETFf7ZbP0vmi/w/PBhd0TA5JIsckv1j+cQfK6EAkFEPFTIssnvUEaxfIwtO8rVh8SvGjOSOREg3W92cPTp2aR6wXEQXxHwotD43H46PXEPdxixUpjtQa89VmgMI0PFp1Yq0JaDqVSSSncRCKqVTl3ZJCZiYCRh5O1K8onKjLMGrHRdWEluRt5XwL1wgq8lRVs81bhJ5xolM6lDeFwYTFfliRnLBUVySmdayNpiPJPPCW1KmbFLzNn4ibO7yG5heQFt1DoGbAcfjVv5CC97iNN0qRHZBpJ2meyjEGt6K1YCVEjs7yk4imXK/9TwJJxDAPd9StL83o6SqTziSIBZtetDKNrP0sROr02tmm4r3jmEg3gM+UeIWKm+2edyLFe2enrrFdYhx7tudBCo5KDs11AKtyGx2Uy1b4ilHL5aTuvHB1KxRO91UxbGEdMCDpuLOa84Djtvk0d+JxV6QXIxbtcmMlEkamkMeDNYDQ+h/RgGB72bPxezC/V8f57a9I/YfbHgEUWWqtB63qdIyD/X9lAbqHR84ZzQ0ZjUWzZshmc70mm4kin09iyeROSqZQIsgpLSaNuX6Wbf8nPJDI/bP53u3Kg2bLWRnnLPNJ5G0InZJjx8HVK30wYRRSczebw7e98E/Nzl9Ftt+Bze3HPXffg0KFj6mrrdEt/78K5F9FpERJUfbWPP/Rb8IfS8nn4nqTez0xfQTo9IEOtLJfrxTXkPnwOwcYSyjOLmD9XRsiZxLTDhTM+VS3g9dAtmrYwbODyvghMxYyUi5mstW5XiCfFfBm1Mn2LaghXq4izGd3rYedEEos74sh0m9h74LgErGDYBFNDkZfgYJxCbSJjf+eBJuoeRmdPMsuOSjiJWSMrcpP82E2wIemTP9ogaA+nkydP4umnnkCjWkGOMyzFMoI8wKRvpM+Bryuf0VCbGTRtUrKSzUlQSyZZxTqxvLyCiMcr5pBSMbFyog6lcRymf5VuaLUa12NDIeJ9B/dhcDgtWTqJSIS38/mcShx1lXhSLpVRYC+voZRkJmskJTFrFTr9wFb4j92COp2FeW+6woGTTJ3mn063emnp6IhRMzeVK1VLXOxhBRfgbMyhViCr9xpczLEHoJCq6F6qhIEcFmzqO9sNPHhwDKdns7iQUwhW7r9pfGuqp1fBXCQRrCAdnkarWsW+wT148ZmTAmuySrA0fw1YOudI6sPEgSH4kzW0q3WpsIqrDmTLQ2h2NKGylDVlOvYQc3VxfDKh/WWnG95gCKFoDJFYAmMTY0inkhKs+rRu7lchZ2gvSdeH+WVo5gwIX33qJKoOP9Cs4Nodgzg0OSKBQcUGmJxwTVIM+hKK82fRG7pRRley2az443HWtFQoSsCqVsqqxCFKMtqrE7uNHu81yUdKm691nFhO7UHeFUGznEGsvoIdgYY4JfNLhQIINzswvZKX/urkcEquy86O8j1kPfLZmP6z9C77BBKtngQ49frhSQ3B5Q/Kz+ie2dCT1F1mgHKj+ah0iH7hoTOlHLdRmJdD/WylxGIJdcw2FZalx2ugNomp5DhKaVeSE49Wo+S/wXlBn896kmNd2mndxG8TlrEZc5HQb4TJLZy98XzpawkOH3q0F/M1EXZnsZpnQ90lzBaFLNj8ViiQh4/PlJ0696PVjUYrQoUOlMjorHaxaaiDTcOkzuqcDBc3v+/yUgRXV5OI+2vYFLuCeMwHV8cBf9iHXBU490EJ5SqxfLcc8KIDKPNELB91W7F3MTw4hImJTVJF8SCKRMJIpVJIJpNywMtDNY1e3pCNsy2Wss+/4yLlfA4jPh8MMzrJbNmg58Y3EjdinyELqi0+WWJxIHRyt3hy8cBcXl3B177+d5ie+kA2BCm499x9H645dp1kVBwInJ6dwodnX0S7WYWTWXkXuO/+X4Pbm5DMmtddKpawsjgvi3bnnn36EFs15C+dQG/lQ2QvzWPpYhmR8ChazQ7epmVGKCAzRkHOLjGr93lMv1HnlsQmQIYIewIzElrMZXISHFEoIFlviFfWWNAHz95BXA11MbnzMA4cuR2hSEpUIJhJauNZMXepQIyIpRyO/XkMm21ZJYSeBEoNLrYxbCRcTKVrn5U2i/WXHQJ+/7338MxPnkZmdQXValMsXCy0xDclSUAIOgLjucV2wrB75TAhIScaCSEaCSNfrCCby8PncCDErE4xTGW+yoHWhYtaZ6Li3xX3WWtIx2/dtX+3SOdUa3XEwoSYowI5c/2Q9s8j//LFy8isZbG6tNyHYvi5ZbC850RqYgs+8xtfEBIIZ3by9TaaPSfenF9FodQURfGWUaW3owq6JnUg3O3uIhGcB2qzqOarCEevwaUCA5b2+NgXWFeC6cHjccLbbeIj25OYzhUwU6aAMynGFtayvl1qVU/PrYFoFYngFTTKNexO7cQrz7+NSr2htPB+c9/0oXiIOXqYPDYKR7CANi1gMjUU12zAMgoQ9iBjb6jXRcrVxm3bEjrYzyqXztHUmPOG4I8nkYgnkR4clH0t6v0yrKtohh3+VmqaSSdkTsmF/+M7r2ClTGeCMh65eQ+ObB8zrsYadPRnu3DkziI7fRqhXR+Xn9Pklfb1FWEdU0CAjNXVlWVReWlUSqrQ0Vdy4HtrAGHAWhnYg4IzjHZ5DcPVWQy56Cmoe1rcetkn6gEza3lJkCZHUjpiwSTGsCdJxJLgY3t9xvFcmXfGl4pqdt4AXLEknDJobuegbPtGKxWpPM1+tcmfBgCdsRWhZDnn9PuoLkPtTCbJMoxvvMdkZxsausL5mmJqwOIv3dvqr2YqbwNNcx8rWU9jgJyhbVryFHTMhS0VIkDGVHVj9a69tvXZrH7AGjz4uV7I1cDe0TVUm05kig6U6xQN1UY+H7Co4XChyQuY7EZwb43aAhehh0jAheFkDwOxKrw+00sQFWxKF7lxdtqPpXwcQU8Xe4cvYyDpQ7XcgNfngsvjx403fAbBUFKwfH4INq7l5ov9tT4QXpNVRZDoLKrsqhKuGfZ6T+QXs3eL5XKeSCEXvSk6ba2zAaTGX5m6jJ17dqFWLgvGGqKEk7yHlu6EAwlfCAmAOKzPK4zEv/vq32Dq4nvokgXocODuO+7GtdfcINi6y+vBlatTOHP6GXRbVThI9ekC9z74q/C4qWSgQbZarmB5YVYm8icmd8hHiEeCqC6cRfHCy1i7sIjcXAWx+Djc9RaWoyGUBuJinSHByqN6aU46DRNecnA+yGNs6R3C+KsUy+KyvLa6hkomi3i5jFC7i5DTgfEtKVwZ8WF4227s2f8RhMJJgZsUqqI2G4Ph+kCtXvd6ALKbRIg5Ql4xX3alb5iAt1P5trKyv/PwoDkmD97Tp87g2Z8+LTNYMzQGzanVA6vp49dfgwFqO7bamFtcwMk334Hf6xfsnwcbZ11yhTyGhwfV0dflwqUrV+HpAjzieZ/6RAcjJtxlL4wuxdRAa9Rk4zfaKorrIRGJeHuPztYBUfsIhoKijD84kBRoa2VpBVPnL0jPSva6Mfdj/4LQ8MjmzfiD/+33Jeg16hzw1d7EBytZPHPyFDoBP0bHJxB1eeBzOGVEgA7O2XIFuQZNOamaMo9ebRbFTAmB4DWYqYVlX7Ji03Wq4zCsRMTeq1mGtzmHWjOPJsV7Y+MMS2i1dH8rdKMmqX5XB6lYBUEvIccytoe34K1Xz6BCOMcwhTdmvpINu3qYvG4UHXcenUpDlNqLWTdy5UE02maI12TiojiPLtLuHm6djIkUWpMHjFlbDOw9wtwuD5xeP9zBiKjobJoYR2owLftOr1mTaHsYy97sufDH334Z5UYHoV4Fn/vofuzfPGR6aErF1/5dF93lt5Gb/gDB/Q8DTo/0rJotrjkVIhChZUMOyq6uCPu3kMlIkiskIZlfUniw5QpiLrYD2a4HveIKdjhWEENd1psVnmXArbY6mF8ryGeeGKLuol6/alaa2TIZ4dHAKELDrGoN7K0wuhvwBuFOJGV8Qkx1DcZng5Ge0et+b+uohQYzW8ETgrQVVjZHZZqOoFWE81WPVasz67yusmgapqSiMoxADVh6ltqEk2eOzvHyLFeIm9AloXQmoy4n+/oarDaqXNjjYmO7QVmCRq196NCjvV6ngf2jtMTm3Acp2C40RWhUIQCPOJR2DB2XOZjGLWYN3PQ9OoX0WnC4G3A5qRRuGtISaNigBrJlH2bXImgjJs3WfcPTGB9VuX1+oHA4hoc/9b+Co1IUX2QlwMOA7Cl+kfHVPwRNtGbwUMag9jQkczDsKNtbsTfABivpq9BiwkB8/HlmyPzFP2fWCEvWMTIyot5PLtqyh+Sk61CmAAAgAElEQVQhWr0wLjBmY1xw/DmRcXE58ZW//QqmLrwH3hBKojz8yc/glls+hkaTswfA4soCXnrxu+i0yuixwd7t4ROf/A1RABGPGKGUN3B16pL0yXbu3S+zWawwO6VFLJ96HlNvnoen5kY0lGTDCD2/F3MjA3B4faoEYRlrgXUVZDaoeZDZ4MxFUyyUsLayhkJmDd5MHklCogBGkyHUJhPwb5/E5O7jCIYHdB0YY0MyR0VjTA4YnUNhpmT/nv8mygbyLKyfjZq3sZelkkbrWaEsctsbMX0tm421ux2cOX0Gzz3zE8zPziKbL0tfi8/uxuPX4HOffUSa/gF/UKDfZ597FjfecJMcNKfefRfvvnMaFy9fwfbJTchls3C6fZi+OieD2W7LYCL0YdTY7YQ9r50sRVGM6GmfgVtV+w3KGpT+G32vjLEdDxWpIJnp16tGNUYrXCVXUHIsgFvvvgP33H+vKGNXKjWZT+Hr/Oe/+EsUqxU4wgGExkfwwE0fwbZk2ojGkr3Wxly2gJfOvI9KL4NYqotqvoSu8wBWWxEBLTXL5cyWpUGTdOFAs3AFldwHKoXmcMKbGIAntAXdblr7b6bqcKGKeuE9IWCF4z6EA27sjYzi9FsfiioL+w6q2WeybBGc7qDr6GL3TeNoOfKi1F7NVFDMduAPbsXMgoGETD+ORANXj3qZLWxO+rA54pMxDCfLC7OmxNTSVBTii+bygq3tWheIpYcxNDaOkZFRQTbYwKeWI6vvtWIDT12uaAXsqOHGTWGkg2z2U3y1Lco21MGkWPfuVAvOZhUvXTUJufS4Gmg06zrYLvY16izN/qNqGBqVH/bKvS6E2ad0+9D1JnA1Mokc425uAbvdGfi6DTG7jZF1R53JeASLy6t4/e2zEoA2peMy96lnrLZcmDzZQ59ojgwoi3SSDuILAcfjh9MfgidK1RhFfnQ92sRxPU0nnK2jMgbe3tBvVhaqzpwSJKPwApcCZ2u5frgu7RdRKz03SaAi0mIG4IXoYxWAlLBj0Gwjy6Q/Y5N9EWdmTBAURMcPbMCyLZiNRYZFXvh3fT+soUOf67HnMhSsYyubpq0aBocHZWaBZwshAG7pUrGKfKGASCwOH1XdSRogky8cwdn3P5DsZPPmCSnxs7mCDO69c/osOr0mIqEYuu5RtBwh9Fw0B/Ph0MgyhgdLBnajnbkfn/3lf4NipSvKGgxCtlTcGHQ2ZlRcrITkdGZABzk14zeNQGsVY2Ame2DbA5g3ifNkbLbytfhgmMnzJlNHUR6QjI3QbDDcn5HidZWLeRmwtgGQh87/+9d/hYsfnharDt6fR37pc7j9zvuEdccqZWl5AT968mtAu4AeN0K7g099+rfQ7YSlFKeaMeWMCtmMbOBIJI5mp4NQKACfq4fFc2dw+cRJhCmnxw0lCvFOzCdjqIb8Av0JG1AMbpSMwIOcC1sqQRlupc5hWxQc6OfF9+qQRVeuIkgxWI8LyW2DaO+bxOY9xxGMDCjywqAimLv2LaWXKMFU/191ziRtkNenviTtBPgcVaRXMWpxGSYeLmZ95id+wS67v2h7PSwsLuDHT/8Ily5cxNLymmoSupy4/7678auPPqoBxWSiTJ4ItVkojdnwX3/lK9LXY29pdn5ZNOQ4K9Rrt2VT8jARfyx6qQlBGfCx1ybngGGKMjFj0980tQWGkhkyJlP6/lpNalbKPg1Zm0QCKOPFpKZRqQpLdeuWTUgMDMh94+xaOBrH5fl5lCs1XHf8KN49cwYXMyvYdfgQbtt1AJEAZ/R6sj6fe+FFnL8yJXpS3nQM4dEkKvVxFDt28FUb3LasFei0U0E9dwadBuFNZuPsJ7vhH9wEt2dShvvF4h4NVFbfgqdX0T3p9SAY9mNrKIWZc1eFzi9lp1DRDfxkDlpatO2+eQSNdg5dug3naqiVWojGxnD+olYFTGJFMUKVN+Hi2AVJCWTFeYCRRBADIT98InbLA5Zr2dLWdV1x7VW7PSyXaihU2MDXeR7OF/LfqEJf33kLOo0mPKUFhLOX4G2VjFYeRx3YN2TFQGhaA3W73ROh745UVCSpaCtASBV2fsysU2qIantDNSTj0QgirPiCQ7jsm0COFcTyDO7dHUW9lBMBaCZDhMDYRuFefuOd9xAOhXBs3y7R2WQClsnlpSfKc5gHuaq2QEZ7KDFnz0Lu53qjDfgCcEeiwmbl90qSYqqbdRq7VrZ6uXZvricavC4iTRKYHD2Q5cyKkXuWr8URH93n6gwuOq6mGLBJsbZJ9H4InG4EbTXQ6PvLzCVtnMSuhTqkirhZMhs/m6Wy/2LRsQ7ObKiwBvZ/hiNmcLZppT6PZpnmZdpsVsxSs0MZzjSZsEKupBKbxh5ZI26nYO/qB6OCow2y+kIBhAOD8HiicPdqaLgH0HZFsTeVwZaJIpzCpCExwIvP/vK/Rr1JpQC3GCNKuSssFFUssLL4/CACG5mqaB0DtQFLM3zNBLVStPMKdpaKgY5/R90w/iLjjHAgaeuUSoqLT1NV4TSylVhFuI1gKI3Y6lUJlnwNyVR8Xvz3r/x3nDn1OkECKfMf/uQv4c57HmJRLVnV0soiHvveV9BrZoX6zizu45/8DZw5PYNrjh1RWX+XG1emLggzijNONMskJEkiQX55AUtvvYXWlTl0qlWRenF3eqgkIlhNMBEwTWHTZ1I9ML431TOYAGjzn4uciyeXyaCYzaKSzSOYySFGuX+PC+l0DJ7DOzB87GZEYpwVcUtmKs/AkhKMv5PNjOywOQ8W26BVtqcZMDTUc2LfFioRtpchS9ghQunlCTFI+zbc0K+8/DLee++MuB/z/4dGBvHlL38J6aERej1sGJi0StGGnYQupqam8M1vfF0crD88PyXUeGav7XYD/+pf/h7iyQH82X/4jzr/ZkgOsvolm/VIBaVmodrlV71H3UoWY7dsYq0oFdPnfeI99wZIaa/JIbxt8wiinDuwosg8NLpOnF/N4uNf+F/QaHbgKC3hxKuvoBZwYwxuxN3MzlPIVGvCeLzhpuvl8P/xCy+iMZwCgtvQQkL6KTyQCTsqRK9r39FaQ23tbUr262WbfoM3NgB3aBI9DIgySrN4AZ3KFcP20o/oC/oRdvrgzjdElcVed1/ax3gmtXsdbL9uCLVOEd16AzUGrGILoeAAZi7X1T5eZsj03BAFO/bDBC7lsDAPlJZcR8jnRjISRiISEjcH7mivm8PhHKJmkO+iRMGAagOVBuGldZWFqmcQ+e03olEtw1+cRbJwEYEuSSZNeZay7js9IYXxqOIw+4G9uzCUimNueho5SRSVYi8EASMaazU+RQJM1gkropbsf+6pTngYa/EdqLQ6cBaWscOThQ8tBOkCQIUIsv88LpFnurq4JtJuO7dMSGJDxZ5imc7sQ3Km0LiUz4iHPMcipqenRbdUxQ/aWFlZQ7XrgDtMBX8NblKxbOj3mLDUZ3TqStDApaFfZyi5D4gkcM1mM1lZO6FQ2PSVtBcs1a5JLm0vSs9WM87SPw+Uzac9OCW4WbIggyL3FwsAJfyoUpAktnTTIFKxwSRSlsP/Xw8rvf/hnoNkyk4NnvYyAp015ZdI7DFUXWGu6OEiGZahOfKNqNXHaMzNQgyUvlDsPzCYtJjVR9KI+OPwowJXp4CqawI1zwg2hTI4sIMSMWbY0enGJz7+ZTgcUalmWL3w1jYp9dJqyf9bSNAyY5SOTpFS9e1iJmcZausPUA8RzfL1pCHcyAfG/pf05jwaiPgZGbT4d+z1EJ7je0ufjEGLPlQy36VZNEtc3liZD/G48Y1vfhPvvEVLDVqctPDxBx/G3fd9il0byeTXsqv4zj//FTqNDBrEPnsd3PfAo/jZc2/jX/z2F+X6uUBmrkwhFouK8WB6YACReELUFmYunUePGPq5KbRzWbTrNbi4SeJR5CeGyfMWRprYbkilxUpGlUicTo+KupJ62qHNQUFUxUuZrPh/NVZWMdJqIehyIxbyYeDYHgzddifiqbH+Ihc4TGB1dRTVRa+Zl4Xx7D1er3jNBjFq5TIg2e8zKkaum0kDmYV1FfNWbUJWTnwuly5dErIIiQ/X3Xij2LiwemSlZ2m0/catMZGjvNCf/Yd/L9DNwsKyMPmYKBy/4Tr89pd+W2SYfusLv9l/luacl5GNu+68HeVKWSw+qjVaoZSF/sxkzPbnJIAblVkZIjVinUqD5r3WpjPJGQ89+DHklhYE1xfolEmh04OKL4ZL8V1odl24cciN5Q/fwNn5y9gcCiLV7qLR7mGx2sbmo8cRH9+KzXE/Xn/hObw9Pw3Ppj3oYEwqDBVKWTeI5N5ytZZQWTmljXzzpQIvXnhj2+HzTSDsqGF1+R00GwWjH6dltCRqHi+OD27BYIQQlI5H2DEPEX6h6SN6iMa5xvQpsDdXKlC81YlOQ1lviVgM4UhIh3PpI8YeYV17hAwErIapZcr7xQo3FPBiYXFRkjJxHKZHFgeoXWxXdFGtN7GWzcs9DAVDiMSjqAcn8L5nE+rVEuL1ZWxzrCLoIJSmM47cp6yh51dzWMuVRPn/Vx59BEcO7BerpPdPvSvMQAZH7n9RZReiAAWyGyLMzHlPYUaK7qgylluxccx7x1Gu1uDKz+PWySDcXfq2NUWNh71lIlDZQgkzKzkZjUiFqWvalZ/hyAvFxzl0zXvIc5YVP89VJpaszHkGWVPaBgkPHr/sHDnoTYVlk6g+lGYEzIUsZc5yhVt1TEJ6STK/2AJ7WJQSo6oR35/32kon2QKGpBy7v+xy0jlFo+9qzteN5AlBecx8lkLshECVfEX9TBKcfrF9o8vUoAWGHv/Uk6aHtfW6z/XqDSo/uNAuL+ETt+1DLBwSGCwSiYrDLDcltc5IE+eHsM6RvBDSelkBzM7MyIK+MD2LmYWrAjmtZBtwe6LwuVrwdrNwdJuoOMZQ823BaCCPgzsycLv0w7ICufbYgzh29C4j+6Jslho15KjPZg4zPgxLmrCUSH4foT3S0hl8NkKJeoBo32ojTmr9rhhYmc1wMcuCNvIhFM5lxlUtl7BpyxbpPzA7qFTKCEcjAiFUSiWBFyS4Op34/uOP4eTrz4uGG3HzW27+GO6+95Nwu/0SLMqVIh577G/RaWZQLlblhPnorfdicb6C+x78uPTKeCDwvZvNhrw+F1Q8mcT8wgIun/sAbnpwXZpGd20VrVpVvLIoK9PavgWtgZTYZITCYYHklHnIRFGdm22mJILBtJHP5VDK5RQaXFlBslhCjIeFx4OhPZMYveceBAdHN8B52n+SYGQyUT4PBnXVLFMIQlRAjOW1SLAYNpFWuiqiKVmfnQ8xTWYjJSDfz0qYjC1aHfAeS0AkqUCatOKiZKAQzvnRsp5NYG52t3yPsqAI63Tx+Pcfk9e6cHFKLGYIAf7O730Je/buk2D+x3/8Jyhks9IUFnSx28FHPnYzvvhb/0KSL6r/M/CRwUltzUqpKtYz/FkKKV88fwlTl6+gRhKFtcUxlHt+0muvuwYjg4P46K03YGHmap9Wzn7SWqGEHIJ4+lwO9XYX1+3fDPf8Kbx9/gz2bBrH7ngCzXYPr56bRfK6uzBX6uDQWBS7/U38zTf/Hp6de9H1TaLTUb05XpPcW+o3cg6vvYTK6lkDZa3fc94/b3gM6eQmJFHEpbkLqNOoUBhdysbjaxG+3+uNIyzJlJId1M26Iw7f7DOKjJbfK0QPVl+JRBIDAwPSg2bGrqo1MbGMYcCi5BQPydzqMhYXl0V0lT0U7kmeO3w+3PNBn8JFyWRCxKQZmOhMTSsQni9Ly6vymrSkSQ8Ni+TU356cR7NWxcEBN+7YEUc87MfS8hIGUik5HCl4/dNnX8DFqauSvPzO738J4yPD0o/mNfGzURy3WqkiFo8q81Kgt5YkLKyI6LvH4FEp5rG0tIKlZgD5wIisD3+zgAdv3IH56SuyboL+AMIRjqd45LO+9+EFpAcHEKWZJF3LWS5I+4PD0RzwV/NFjoIwYGkvjTCmV16f31dpddFx6t4WwtgG5qbMSG7oEctYgMjnqSOEDWYy5mIqP35uyjK5vf5+wNJZR9X3tA7FGuz69ZrJ7TQZUOKF/vsvBiArlk73BL6/zLNyjzca8PlJrPuF88COS5leLNfjk0+YgHXk7i/3lpYLuPnQVpw7dxa3XLcbd370eilh/cGQSIWw8ciDdCCdFsiPw15S2bi9oCUBiRNnzpwWlevnX3kD5W4RxWoHy3Ml+Lhpehm4UZOeTd0xiJp/J9L+Mg5uX0HQZ/FP4Npr7sWRYw+s25rIYavSIXoAKh7Mm7NRf4oBiocmb67aL9uhNT18+MUFt3EomDeOhyIDFmEykdSXAKleNTzgeOCViwUJCL5AUEpcvk44GhZpofnpq0gk40il04KNP/n0j/D6az9Dt1MTKZ/jx2/CnXc+CK8vKAGLAq5PPvn3aDcYCNUUcNsWGhXuRzI9LDTeQDAk2XIhn5GNf+H8eezeu0+C54dnTsPJsvryVXSmp9GiGWW7q4oBmyfQ3DQKVyAEKnKHYzGptti8FqkpGb7WPgvfgOog5Vwe1WIR+bVVqba6K2sYZibr8iCZTmH/Z38ZoclJFAsFCUZ83hqstE8miYbZCLoxdEP0nZ+Jqxt7eBl+NDYWMiBrAppuLh0w1ql49aJSpfQaAqGgQltGZNgqpAuJxkjeWBaAzKOJ4ea6tw7XLWEWzsyReMEDh9e3dds2tbyHA2+9+SbeeO01WefsIfJ1fv03P4/kAHu5utZlUkpUqzkeoMK/vA+swldWVvHVr/49rk7P9i1ipGIU+n8Xv/t7X8bOXbvkefShRXmNLi5evoyLaxU889MTaMCJQzfdhFD5Kt754B2MkBkXT2JsII0z708j6xlELpvH4JYt+NVrNuG//Pl/gm/XLnQju9Dt+SWICxwrdh4cQyG5ZAHF1Qsa8KWUNUFLApJX+mxBt0MsY9iL02dooFWBFp34zVvvweaBQXObOdyulvEMYAIAOR3wenWuy+VQurIktYTMvAFVCzFixZTjYhtAZt946FfKMoBNGSp5xqIcoVUr1R78gSAi8TjCDHasRitlMfpUuS+r/KBWSGfncvjKy9No16u4dVca9+wfRSTgw6lT7+Lg4YNS5c7Pz+Oxx5/Elek51Bp1/Mmf/CFidKhgT1Fm52jcyL3ZwcVLl7H/4H4jK6QDuvx7mlTy84eCAVkv5ZYTkfSIzlChi81jaWRXl01A8OmcpNMpZ8nK6hLOnn5PzGTJKiXESJSKn18UNUjvMFR9Bi8R4jV9RyFmuD1oOT0CbQqsRnkyH+E7PR+lNjEuBqysEvE4YvEYqpUaCsWS9CIVzrMqFPo8OYPGhDmRSMhzCPl9kozQacKKFfMeS5JpBATUD8zI2JkZSK4fdR82M2gGgZLEVmA/xg1+Lu2hEVbtJ65Gqsz+rD0jeIb3K6zbH/mj3sVLC/jIkRGkEgk8+8JrOHJwBw4e3CtVRaFYEAw/FedgX1h8fvRGxGTThoMheTDUmbt4aRbvnbuI2dVFFEp1sZb2owSvIy+qFOJF5EiiHNiPwUADB7YsIRZS4z2W/YcO3YZj1z1k2Hgmm9MdriVkoyGQDG8Kh4Mt048Vkq28RHfNDLHJhjIS9uxH2ealNejjsBwfri2DbePSBkfZlMYwUg56q+jAxV2v4cxbbyPg9yE1NIhAKIyfPvcc3jxJJYuaHGQ3XH8j7n/g04gnBkiplCzyhz/4OhrVJTRqtOToYvP4JAYSmzG+ZYccGEMjw/L5lxfmsWnzZnz44XnxdeLhnVmcR6/ZwHg8htob76BVKaHbpOK4E56BBFo7t6EXjQlhxk9jTRERtvJFlIdR+jAPFj4LWhpUiyWUODCZzaO0sozhUlX0GqM+H/Z/5lNIHT0Ct8+HQj5nejdGUkkghvWgpZPqCvFpQa+Zlg4/WqUL/TPp9MOjI5JhSd/HwovS2FXaLP+NX8zuFO7V99pYmclz7LvLrs+d6HXol3Wi1f8zws5G2Zr9KZGn6fVEL1HtZfTe+CgRRaiF3yuO1Qz4pONaszk28ZuqlO10Ym5mFv/4jW+I35oOVCpclEglBO4dGd8k61yu19g/EVaaunwZ5xfzeO+ddzE3t4DxI4eRDHZx+eqHENK714t0JInB6ChOnaKDtwP+7fvw+Zt24//6z38G5+RmBGI7OYorAstCroEDdx3dgT2bUjh78R18/9kn5LNYOMjem3W2n4ET5aBRZq/cLdE27OHPfvN3sSU9ZEZRlRmoEK6wbfQ5yW/6cyoNyIONv+sBvP7s1FJE+uMqJSv/iUKKzc5NFcetz+pBVC00z1LdOpvUkGpvgivPopc+mMW33l4UluZdB8bw0LWTqJWKWFxcxK49u6TqvHDhAh5//Eksr+RQrdfw53/+nySQyco1Zw3X7PzsDB574kf47S99Sd5DHCFoNhsMIp6gQKxf95KYff78LJFAaCYxEO0/soqbTdQqHENgb7qkrEBTGSm5S+WjKBqwtLiEUqkoUCDX5cr8vJ4B1GnkOnT7xTV9cGgYBw8dwsSmcb2Xdn9ID4j0fFmJmqC2OH/XQrlSlcAliJIwfgn/aYXHYCizteY+iL2N9JzUh5B+f0uLqwKbEtalxJQaMRlNzA2jK/p3KsxrES8liChuzH1EaFzmZq1yxoZAZxM+/s5z/MknHtNX//jn//fembOXMZxw4fOfuQ3PnHgXb58+JzRSp5MZoQ7JMhuUGyweWKbvwJl10ttJvrBYb6uGVrsCfwBoVjPw9cpwdavCmuKiaCGOvG8fYr42jmxZwUCUkFIbXqcTN970IPYfulu8m1TaXnsChAW5Ec+ePYtYOIyh0VH5oFY5gR+IN8buHHu4KTOFTV8eQnQXJmuOMINHHqKwAxsNgS8Y6XXj2UNxnbShFZr2y2xJ22rUpLfBGQ2ZU/L78drrr+GVl36GVqMskOCxY9finrsfQiwxKArgi0vzeOKJr6NZXZW5D1aEAXcYN3/kfqxmCtIvmNi8SUVb81kkUik89eSPxSxxbWEeQXcPkUQC2ZVVDKzl0ctm0OOC4CHm88J5cB+aQ0MiAeMPBWUBElbQ3pjKFdn5d34OkjroaFvO5wQSK2dy8C0uIun2IuhyYWT3Thz4/K8iNjIqw782CjAjI0uSmaHIG1nlBGMKqGMgOp8nlFpzT5WMwMN9GkNDw6p+waZ1p2N6lrpX2AxmgGaSI4OqpqKzzCIbtGw1J68vw5DWKM6wD2XzmWdqqNgbe2uWTSoQI5MboZ9Th1EzUOaOtl/D6/b7fVLBE67NZnPC7CJ00qhV5Xk3GlVR5FD9OFU3cTi9cMnh5pLqmVWhnAcmIy0WC3j5rffw3PMn0GjV4BxNIhz2olHOSNO/63HC5/Rg7/YjeO0nLyKUHEFo10H8yg278H//+X9Eas92PHLHA/AHmUXXEQ2FEA+F4HQ04XH18M4Hp/Ht536MLokLpn/Rh4UMu0vW9QaSkq1m5TB2OvHvHv0iNqWH5V5yiJz3TRRiZMaGZ4SyGPkNPOTIiuXnY+KlZp3rjDMZIDcZ9kbSiuiScp9tUPHe+O+Wjctbx7OASAv1PIeG0nII5gtl/NPLH+CdpRYcnRY+tnsQ9xzejNkrU7IPKM1GXcWF+Vn88ImnMHV5jh0Z/Omf/lulJLCn7WXFGZD2xtTURbzxzin88iOPiArE+NiYJuqJuO4pY3TLvnZfFskEbwndhrXHP1skh/eV55aMApjkzDJlpR0hFYhq7KkNT1f6fPzFMRk5f7mHOBPJGSzVHDJ6gKZqMv1kSQAM+YaJkbBZjRSZ7Btr2rnBjNMGjo2/2wRUxAHIsqQLe7WGANsg1G0lecz0sVeWl7CwsCBrQZzdqzUUyxVJnJWhbXtgKpRrx5Ls/pX71j8rfj5B7Qesvdd/qperqsxRyrkkFFDOYBFbpcoFNypnSUQ5nFHbyPcrC0T18NSNVw3DXC4qRnAau4VCaw1DYzGkB+kh5RC21NpiE5nGpMzBHBpewEhKGSJEWA8evAXX3/iIqK4LdbxcMqQID0KRMIr5gmwUEhK019CVCW1WWFSssNHYbki7cIRwIQtSGYgqh6JEARIwLBy4znTT2KcVmjUR043CLyFicIC02xGmHRchZ6hePfk6fvjYP6HdUohj3579uPOOB8Vri7h7vpjHz55/HI3KsvQERay3ATzyyBextJLDwuysTPZv2bFdDnCaH547fxGuXhtLV69gy3gK9S4zVicSjS4WX30NXlYfAPxky40No7FrB9yhCLxkKBmvpnV7a+HxGPYlZFExaJFVlV9bQylfRGdxCUPtDvxOJ6IBP67/l7+P8NZt/T7SRjILq0hmjSQhqMW5JbZbi4P14WyBCU0+XsxnkVlcgMfvw9iWHQprMMORZrAqy3M98iETstL3VDhONf8UtpKGs5kF0SemiYWoQhi9Q/6cCtVqsNQkSJlMhCilYiJxwOrr2Rmr/kyJddd2CIQojDe9AvuWKg8lbExCP9pQ5vMnfFWr1gVqkXtVrwtURrhZPM9IWe858PffeRzzC8tYrq2gF6ELgUPm9HqkZ0d94oZMOMZb7qFacWP0yA349LFt+Iu//C+IbRnFZCgBR0P7A5zXooApYfvt27eiVM3hZ2dPIceZH9PPtAmdrShMXF+HC02SwXtDBOVIbBTNEk02FbJNpZKy3xhkSsWcqtP7/XJ4UVGEgYqqIsViCdFoFCExPB1AIpkUTUdJHEVX0mpQKmuQZ4sSAdSV2uoHCuPS9JeVSm0GhkVtXKHuubl5vHbmApayNfhcbhzbtx1DCS9efukFpIeGcPyGm+QZcK6TByiFlQulKvbt2y8VlvQ8u11cvXoZb5x8Xaqv1eU10fIkxPnZX/msWOJYFwU+fJJSWIlLYP8FxQm+lh23sWeNRX4ErLE9XNHfpIqIWupon9AS23RUh0Gi3eJnVtRJVV2UoLSxepUS1DD1msCquxgAACAASURBVC1WcD8vlySrVnqsSjvnfdXZQk3W9MvQoIz00kZUg71BmqpyvXv8fik0VAJNzTVZcSuiQcZ400DTwJXpaZy7cAlrbDsYvU++Lq2O6Cxu39fuUflMgo7o9fP8euzx72ooG9p0uNfyTwjbqr36DjzsNUkZSx8azYYopKn3URv3oqQgCQAZcgY7ZXAzKgG9sBOpvUPoxl2olHNCqaUOGheS1xVAILQZjbwDI45lDEdoi9CSDzw+sRfXXvcZYcZw4tpqw2kvAFheXJQbMT4xIYOALJfZg5rYtFn17YxQrR0ktieKvQEShMxMlg1uwhikbYnf/3N9Mf6d/WUfmg1WYukum9QrzV965zDzvDg1hR98/59QKWek/7Vj+y7ce+9DCEXiYuRYrJTx+OP/gEKODVlCq05EgnHs23MDNm/dhbdPvoZkNIytu/ciQJX2XFZWdiQcEJkXPr/Z+SUszc/j6IFDOPGVv4E/n9MBPFBB34/2sYNwDw7DIb0XdVq2B749oHmvZOygpr2ddqMuvmLFXAG1lRVECkVEnS6EHE5su+M27P70w31rCSYS9r5IADJCyPRN47PgvaIMldiUG7hGKg46ENdU8qacz8Lj7GBleRHh+CCCYQ5XegVmkU3U0nEKhYJVPZ2HFNXZhWbel3rRikq903QQktemsIMZ8jSbmNeqB916srKxSSxBzAgpy5iHhTdthdiHO5USLGLCG6CudchS94cMTwsTUAWkeT/IguPvAocZ6jK/97/+7ddQZM8ke5U2wDLv1Gu04ag1EUwGQH9cVs2OFgu1NK4/dj22hZz4+ne/hUQ6il+/4x5U83khNLDCqdYbmF/NYzBN4oMfb89cxrszV4xGgYXvNH1YD1rrh5/CMcoU3poaxE1bdqJeriEYCaNSrWLn7t2SWDFoRUjQIkOYg7emgufP8jDXuTUqchP2UZiQbM+ZmRkhFrFCk4PaZNbirkv6NhMOt0KzRLFJpuJhKCwz6Unr/WTwYPIoz5skIANLy4HOCrZDyS1qhHq1P2eOYx2rUhYn+2EMsDQmZZXc7bYk0eC1Tk5OCrWcAY/riRZGDB4yQMxXkMDqhz8QsiRVuRZWGGwzbDzs7bhHv3ox1yKVi6ha6KyiJGr66qZHrJUI74VKjpmB/A1okA1ygiZAq10m0Bu/9Fp0T2lcMrR0G6I2MPyk17yhWpRzs9ORRMvChdYSxSb1HD3gZ7N7kNtffLqkSiczVCsxSqutrK4gu5ZF3tj1CLJhxXuNCaUEbTOew99/8IPvacC67e6He+cWSW0EDgxXEPBRtZx9KWVZ8WAWHFkorcrEovinBC2Z+PbIIuaHaaGLnKuGcqKFldoawAgqiuGKbhNbd3ZI9e1JM3UwFMAQsVRWLC4Hkolx3PKRR1Grt2UOipkLy3HCXTxcSP0k/ZUDeZpJd0yfxivXxYVO1WGpeFhNSbarj4jfyx4YF5KtBHgD+fr8NUjCg5mr2vig7fdaSj1/5/dfvnQJyQQJFwPC3mGvglnEP3/rayjkV4QsMj62Cfff/zAGh0YxODSCaqOGJ3/4LayufIh6hdR6wO8L49CBW7Br9yG8cuIFGb5OpocEHx8cGhRXUyUSUDGBn68mgbpVKWPhrbew9tLL2qSlWyyccG3ZBOe+vXD6/WZIV/tGG4O3LCxR62hLxtnmGALVmvMFlNfW4FhdRarTA31AyRQ9/q9+H+1wGIVSCZuYLAhzScv7foAwpAujoWUEgnnzzeaWTcJxgaoEyCsfnpLDweMnozEEj9cv1Qf3DQktPBR4XaFoQogPXORpNv5VGVQ7HyL4adhxGyAYSwxR2rFmknKA2cPBzNdIRcesvqPsQL1EY/NiZq5YKdmephwuZgxLjT3XD3mrqi6vYap3SbjMISMGlOYazFSMvB+ZYSdOvonvnHgGbZ8J0kQT6x04aw0Ekn4UKSwtvSCqa8Tx4PGPYP7sGbx39SJuPnIEn7r1owaWZJ+Cw5kkvjBz76BQq+CpN1/DpbXlDSwxe3itQ+B2fWiWq8He7/bh7kPHsHNoFAPJFGKJuASfYITW7EZs1fR+fn60QQ9WnbMz54cZZOf3zcxMY+rCOcxcnEIun+/LQ4kfmkE2lB9inoWRtxKERxil5mDcCHGyzyLEDuuQbQZahcGmSudKElhHAXiNNPlkgOO/9/txTuDgoQP4+IMPCrKjAsg9ZDMZ7cs6NfnhHuJsJvvXNmKRLMTxiwMHD/atXtYT3nVtvL5lvekXSeUh7EtFA/T17HPSHpLBks21atXJLwYGCVr6kbX/axAC+z0KUWoFprDbz0un8ef7rRTNLkxPWveEnINW59OMCFkSmwZMklLIqCUkbqBPI7DLc4b9XnIi+JlImedTWFlZFhJMvlAUbgKLB00k1pmOuh6xTrr4yle/3ftv//ACVhZX8Kdfvh3Dg0mEI3FpglIOhyZjxN5FENFAYhwyExfiVhvlMlV+aUGex1R5FS9eegsz2Svo9toyKOiXBhuNBJ1AtYd6nhVJTZgt0XQc0Z4LoyEvBmMBxKNp3HHHF8UCgzqCJAzwQ9jAsnPndlEbt/0mZlfKGrMOyXUZAmbAItxi3VeZMSwvLcnrjI6OyM3nn5mZczCPfS4yacjK05ksLmSHVAx8LS4I3kQGPEJo/iBtKtakMhwcGsIyq5JoFJlcDt/6x6+ikFuWqfV0eggPPPBpbN68TWi3tWYDT/zwW1heeE/6XzLW1HHhzrs+g3ZLYaT00CBi8aRaLXBGgQZ0nbbMjBQLecRjMYFKF6ansWVoCCf+8i/RrVVRUutEDBBCO7QfjoG0BHPLqjOncX/xKdRJIgxla5riE8UGdYn04tUVxEpVBNmHcDgwcfQoEtcfQ7EHjE+Mm82gsir8YkKj0k+E12gdIoBDP8O0h2Afqu12sbo4Jzp39DPiwSrjCG6XuNyyEinlM3IPg9E4PD4/Fhfn5X7abEw3p9LrtU+m8jQiryQyNbrZbSDRwLYeuLWKMCQBA99obGEAU4ibX1xjenAa/yMrz2SyYOntGkksceE1Q5nap9L3Ex10c5hoX0EFhLXP48TXvvVPeGf+EhCiVWAPjg7grnXgqNYRHAyiQFYd3Q5pJNl24Oa9R/Hhm+9gtVrA//Nv/x1SEWW4MimTCpQqER6P9Gd/dvJV/PMLz6AlIwcbLkr5onJwbISWNlYF2ye24gt3PYCJVFruu0JRHnkeSh7R4VMZlpbKSBUarM5cfxjcWsiYKlcOzm4b81enBVKnz93c9BVkshljoW6em836jZcb16pVVLEtAfu7TTakVyPPTxUtZH2KRQf/ZO0wNOHpBwVxi3ZKFZZMDeDgwQO44fhxrZJcCnFZ6IuFPwlXrPZkbVAVwh+U9cvgTBifM02bt2wxFZKeTfYeS+pueQ3yADRJkdc3IzVCiJC9pQIMmjDpNVsIz1bH9nXt+mTlz+siaYMqKwqlKoSqHEzjcWUClgRy+YzrpKU+tL9B6k7W8QbZO9vb7aNQ7Pe2mvIsiZQw0eVaIFmL55ggUc02gqGwxBIddVE6PIsMEtLY3mFvmEUJE3Pb/+a19XtY3378x73/86+ewuzVefzJl24TBWpWG2zU53O0TA4iyJ4IlcwNS44XEY5EZFaBbz6/OIf3F67g+cuncWHhPDq9imSODFRe4tVdBxwVoLZSkT6Wx+OA1+9CcDiGXrWDoXgI20aiiHkDuPf2L6NGKCQYEiaKJXzwAezatVM+tKVCMoDwYfL/GVwYWJQlaA6EnlqV0+rh0sULsji4kPj9JTFg9EuQ4U0m2290dFzwajK9WEHytRg4ZKCRbpn1BhZmZjC5fVIkfiqlguD0fCAyN+EP4B+/+Xco5lfQ61D5OIZPfepzSA+OyawIezbf++7fI7d2XgJWp03FjB5uuvl+xGMpGWLlrFs8kZDmvjjYmuYkv1/GC1wunHr3HZk1OX7ddXjt619H4cMP4EgnUAv40V7OiZJ4Z3wcgYEUApGwzHn8PDxhyQ3qAswqi9RvO5tVza7Cs5ZDnCLaHHr1+xAYHcXwsaOIbptEy6nSNCIAzB6ay4VwiEKwnLNRmw/7Rc1F1YFc1xDkIlf7edNYNcQILnARx2y3UMisCExJuwl+3+LiAgYGBv+nbE8zyfUJe9ncpnLS97TsRT2YdW1oJNnYGLcBzH6PznkZ8oShe0vQM1+ivCCHjLy7klqMCy/pzbbiUMq+OTAEZVsfnCRUeGl6Fl//7nfRjHsh1lFUluk44Km24Wy24BsIoODgoCrfm6l9F/6GUzT7egEv/uJf/xHcvZ70fMQS3VDbeR/W8jn8t298FRfXFkVdop8wmM+wXmetB3L+HK+dB2Y6PYzP33Yfdo+MiSAw7w0rYQ7RW2iTh7dUHQLLqkacrDXza726+PlqTqS+GC6lj1xBIbcmVSLbAUw6C7mcjDTwe5aWFrG6siL3mv1rKvCTMMUziUleo9aQDJ5ohDp2U3hbnaktcY3PUhX5rQqOBiyiPaIA7wCisThuufVW7Nu7T4KVrTpEmcVUZkw3WEkQNhSGKJMVDxNkDtxqr5/vtXG0Yj1gadgwOLoGEQmkluDTFuo8r5l7VtefqeqNIzN7fFwH1gbJBgy5VnPukVzB1+H8G88l6UuRwNEgnKkQugQfU2lJ28ckYnq/bGb3//H1HlCSpleV4A3v02dWZmVVljddXdXet1qmWxbkLcINiB1mYQfOLLPsDGfPsMywO7MLZ/ZgZzjAwOAlBMLISyBEt0yr1WqpjVplurzLSp8ZkeEj/j33vu9F/FVoN6U+VVmZEfH/3/99z9x3332mceiEM0cs6Af47xyqS4fKUgSdFWF8tigwOOP1sdzA17CGyex5q1qVw3L9QAVZIeDjNfK6Gw1qQdaltXnmzDllX9zXH/+bwBL8xOefjP7Tr34Mp1+5jB9/7704dnSfKOM+up4GhI2oK8uraoAzWMPGdvPG6o1tnLl8Dh/7xhfx0pVTaPVqSGVtiiivNkMMmzJkNxpordVQHCugNFMGOE00l6ZoEVgG2zGax2w6hx98689gdaUq2vPVK9flJIlVc9x4ZbSiMc7cTL6QdD50mnRWNPKWuVozo9UirFdAD7HTMe8exrtzr3DjP/PM11RIpl4cnc+1q9dw8NBBzM3u1KaiY+TXtWvXcf70Sdz/8MPqZ+CAxZPffgk7ZmcxuWMWp06fxlee+nusrVyT3Ayx7fd/3w9jfHyH7ofQ1ic/+RFcufRNtOp0QBE6rQivfc3bMT45g3Qur2xjBzHzqI+x8QnkOOqCkjKNZpCNSeKpp57E0cMHUa6M4um/+itsPf00oqkCOjumsXZlFZVGG/1MHhMzM6jsW0BipKx7E/nkpsyCUVFXlF3W4TjfqVnbQmNzA72VNYzVW4IFeapIOMiPjKCybz92PXgf0lMTaHZt3AoP1uTEJMos9g/6lhwu9IZCy2gG/Veh5jAkccQZmjY/iTUFPzyryzfUt8LRMyZQOqwxeuTHmsWQJh8gIXNZZhxCUG2wnzGVaFjiZBvuH/5eYJ4LgxebMPScscRkvWeWBTjlmtdDqFS0axq1jk0E4L8Lfm3ze1e79n61CH/2Vx/H6aXraJVT6Gn+VoR0J0J6u4MUG0an2BjCUe9GFkp0I0SbLaTbfWR27cD/9K4PYPdIJfREQYxaRvyE6te2a/il3/stVCMTUh1EzoqWHXCyqQpxIoY770K5gjff8zCeOHGXzUcKNRs5LNGSSRwKvXOhadlld1SXiskFxTNad49yHgGGNRKCDdPkl/qstA16Ivbw7JKAw0CBLE2RXxScWM8en71GgSwtYWNtXffLhnvWTNljRKcmlly/j60aa1Gu2wdMTE9hYd9e7FpYwG23HVPNjIEcnQNZoKwHDUfqJFSP5Xu6I+IeKJZGBuNz4k7a79Xq8DanTPYn+ARnxbEB3QI5mwHmPsP2o8HZhK7Z+M5G65mZaczPz9/kgONBqWqoSZ9ibji21jsEa+bgDNb2GrdlpzY9O96zOsyuTFfQa1Xc6wqU2HLUJCuwJnvK11MKjbZMjcF8TiE74zmygad2ftWaFNpPrORkkmx8fnyvl779Ms6ePYdPffLj5kv/55/7xegzT57GjfUmFiZ62D2RVBTDB8YshAeAWcrY+CRaHcNYyyWK01qhmz+/3FzGmeYSNqprSOWATJ6adpa+ZpBCpg70rteQzadRnCsjWUgiz5EduTKSvSS6DQpudjBXLOFnvu9nsby0qQ75kZFRNXuyu31u57zkkLaqNUFYnH2VD/Uo3jihw8nJKT3cdrtpG0Id4mGAXJBkMpp3ElcuX9W9TM/swIsvPC+CAzfEwsKCjNHRY3cMDBkfDP9j0ZUMN4LidKTLi9fV0MiImlTTfLmM3/+d/4La5nJI9VN47LHH8Ya3fK+yVEYYX/rK53Dh7NfVuCv9t1Yf3/d9P47r11eRzRfRJn0eEJV93/79OpTMEIkNU/Wh2ezgpRefR6WYxczcLmxcvIjTf/M32GpvYK1CR55F9cYNzO7dg/zFRRzYtxeVRx7QWAlGsnR+nNpLqEPwWRhEwAZfsqA4A4i9XZtXr6J77jIKGv/O4Y8cJphEPpPF1L49mH/zG6m3o8x2fXNTrQEjlRFkORhRytIJFCkYPKgLGRVa9UU+E8IQYVKp/84g8gun3DMcUYA7LXTY91cqy7kyCxOzLKhI83nQKWjUPA9BUGVwuHhYt+zI4bE+qixBQrXZIMhpDauKAMMgRKO+ByVqkScCvCQIjpqEVGWwPaUeqNhsH66pDE2/J41K6kPy80RYEistwn/5wz/B5cYWGulII2jUPNroAjWiBwlkpnKok4iSIPmphyRb6Ro99DbqyM5NY+/effiJN71loHiv6XVkaXW6WNpcx6/82e9LIq1JZf/gZBWV063KGoa6nWA912W0CJlEmNFiBf/qbe/FaKGInDJoEwHme8ThZssqmDVbJh2HqjyKdqcVz/SGUJk99DhLzt/HfmLG1xigQ4FrzchSptuzmVkha2GQK5m1IKHGWXesa/MMsx9LxKw+pxR3RW8fm5yUKK0GeTLwoY4ltTrDPdHWSLCZRr8fYX2duoMGv9GIlyocLU9HPqy/eJbt+5j9kQYHm7fyfWWf6QIJxjIl5OgOzKFc9ZyFGqr3uplj8dFKw3435fKxoE4OLLQNsIHdri00mvu1BMTDHRJr9TyvTAocjeB+J4RHFvMgc1RgZkxDBve0zyJf8Fko4PNxN6GHL6wj14A+Qr8bY0e6k2fGJqHuZgs/+qP/zBzW/MLhqJ3diXZmEunWKnLN8zIGDrRqlom0sxJiApmmoLGfVMzOJlA4NI2r1VUgl0Ayn0Ca2ZOmfPaR7gKpWh+pahuFiRwq4xXcffu9SI8fxuWlJq68+BIWT7+IbKaLXQdm8FMf/OdYXa1j/94DKFLpm3WMUlGqxcyy2ANw/doV1ZuoPsEFpSwT4SlCTzxENQ5bk0HpoyJNQmBpeQXnzr6CPXt3hyythJWlRczNz+PcufOC99r1bczOzSFbyGNufrccCkV41ROkKKKJC2dfUYa3vrGOq5cuai4Ts63RySlFdL/xa/8ZrbqxCPng3/iGt+CBR16L5194EQcOHsQr517ESy/8o3orOKuq0+7j7W//YayubiNK2iC1Awf3Y9fuPTh/7hyO3nZEBoj0aF4DI0g2Fe+cm0aj3dcwwvVvPY+LLz2HzdEi0tkSDu2bxUvnr6F/8QZO5PKYfPgBpPbvsyGCwZCbCK4RV8R4c01AGmHSf2s1rL70MrqXr5o4qZ0wpOmIMlkceNPrUb7/XvQSCbEfuUmZ4bJ2yKKqMpegjOGHk38Osqxg/N1g+eYfbtYhLGE71SVgrFalGhwPBqEIRYnD+gQPv9XojF1FK2bUdspG2c/ssJhDsUZU+zzTSzSwzKWtzDBbPcQ0Gm+GNzV7KkjTyICGqFWkg8BwVfwEa0CVDBAFWdMZ/Nc/+TNcbFbRZlNyhjXDFFBtItnkDK4I2dkS2sz4kmllCZxzwuwqqrbQy6YxsTCP/+Vd7werX+YMDQ7nntnc3sJHP/dhbLUbWNnqmaTPgL6vKX8x1lhgnahReqjpGCVS+N/e9wPYOT4l5il7BaXcEGo7RlwwGFaYhmqZTkYx3UH9JBhyzwLiz933x63OK75v7HXOavQeSX5sqMuFoMJIC3xGtpNo+KnWw+BX1xlINerzDOLQ/D2noEsxh3ZLzNSO7A1rMoLVGeSFETIb66uDWrj6zXIc/Mn+t2E9yB3WAGYO+8Qb7g19izM1QxYk4QNzOL4mAycfWnJYn+SXAsCgpRlv+TCChX2pnEFCQ0QFeN6L1Z7NCflMtGHNWWdi4HiNjKLWowAXO/TtTmz4fdDS7EfGJVDwaoIRPItEwaiJKPZsnJWoQMQCBc/0HYa0JUrgPe95l5mBe+66J9qKprDYLCPfrWEieRXlksFm/I2tjXVFI7lcQZAWUz0q/LLngjqC/VIK66UIG40tJEspOaxUNoz74MC3bgLpVh/ZqI+R8SLuuf0+zM0ew406iQtbOP3VL6N67SK6rW0UKhm8/wPvRW5iFzbrHYz2e7jv2BFMTU2qGE+IiIvAtJjZH53J6Pi4MgbOr+KDkSEONQTNelGRM1ImcPXKFXXfk2LOMdjffO5ZyR5dvHBRRd/6NkcRpHDH3XfJQbNJkI6LqS2NFiWKzp78Do4evx2bG5u4eum8+qkYWXFUxK69e/Fff/NX0GnWjIIaAY888mocvv0uIySkklhau4bnv/l3aDfYDMitkMbrX/8enD17TUwgQpKUwCL8Srbc8eO3a6w7a2bl0RG8cvJl7N27V+K66VxBJJDGuXM4/eQ/qIbVTqWwb98YLld7KFW7mFvZwL47bkf50YcBqjeIVm3CkmZErA6jmoxmI1G4l6NL2qjfuIH1r38D3bV1I1KwViH5GKA4PYWDP/wDSI6MqKmYTcTqmwnsOmYaXDOfKuqHz9ZhGMnHDdh3q3d8N3jl1loMF5L7lLh9Nm/9O4o8AySnOhIp0nRQYeqpMHtnPgVHRWNjTZ3MqLwFgsbMmjJZlHfGoMynSB9BGd2zL7EEQ6SrWhohtwC7uA/uU8mjrhrLb/z3P8BGpo/Vek2OLGr3kGx2kWZPYzqJ/FwZ2zTCnAnF8RWNDlKdPpL1LprtNqaO7sdPv/VdKDsUG3pr6HQ361t48uufBifG1xsJbNb6qDe6asegPh4di1H9edYZzfbR7vdweWVFTpKGm/08//4HfhRj+aKyNp45Gu9BkZ/PkovFDEvSWJwNZ1Ad5YLE+qMd0EgPh2aNUh7/fmBdw1+81+rWAMaDDXNmTo5xzYxhjcpg3zC/LJBC+LiVCcYa0X0vaup0qNdoQoMEtVlDtwCAgx+J1vCZOQTGbM2a2o3FKymqzJBO7tegsCAMM1WdMcBxCvjVXD6sjQ7v1+4vvv9939Pwu56qj+dwqN3ZroL/w+utBMLAbOhM/XOkFRjG5gyDPnOirsNqdHuOCTFxBV4/39PWdzgEl7bEWYley9YwzE5HwT5lrHgWbLyLHwbTOtXzDCNMNMNL/x863fe+9932iv/8y78UfePUGj7xpTMopXo4NJ3Agf3zKI9WVOP91te/iYmJERw6dFip4Y6ZKemHEQf+xovfxMvLZ3Bh+RoiZlelJJI5j0JJxO8iRXo0FQ3SEY7tOYC7Dj6EbnoctWYGza0GvvnUU1i7fBYdwoL9Dt75gXcBU7uxvFbF5ZdexOG5abzte96EnFhkCcGAJ79zCovXrgiGOnDwsKJG9oXQKXHjkR2zvLyiyIPFWzb/SYU56quAy81YLo9gdmYKN5ZXlclcuXAO27VNLN9YUk3q2PHjmJqaxsT0jFF4GZGRIUTyQ68rduHs9BQunjsn+IgNmwTzPv+Zj6PV2DKoLZHAHSfuxsOveb0YeSShLK9fx/Pf+ryymF6HziKFu+55Lb79/EkJZM7Mzuqh0mlR9HNqagcunDunPoYdc3NScje2U4T9hw7J2XYWr6F56hS21tfRLJcwf3AS1znRe6WKhe1t7B4fx8zb34b0zrnB0Lc4dCHogAeK7CpuGvavUAi21UT97Fksf+t59NVDRK04KmcnBBEe/sEPYurOO4J6Q4AEOPuJcKfGa5jjkNhloBBbi4TPL7uZSXircbrViA1IEDHIyQ5QT1mnNPQ0BDA1IN/wmknzJSVZRI9EQoxOU5C2mhIPjNRWgkYmIRqaEA3Q88wzSHxZxBuovuE6wunS5fLzCYmyDmJwSFCFiUlL2X2RFJDGb/3+H6A/UcIri5bJVpfWkelxpAanRicRlVNoyThwLqhlfynBgl3UGw1MH9yDn3z7uzFCseNg+MRWDJJWzc6WJiKIEo8MtmtNlMok9NCpGLRNZmG729H5WdvcwEc++xlUXXMwotLFh7BjbExIA52QNd+7zI5F1SyqS7mF5INAt6bjIg3erstGrQ+ZX5ataB/GjJcbMo/aPcJ2Y6296SMswjoyumCtUfXCmCKNB0l87l4U8n1vsJvBcA6dqf4Y6+vz3+XvGU0/SJEF3gRrLPwdM7imosMA7Va04NYAiwQyng3CjXyNr1e83SHeM6U1kQG3LFjIQYDR3Nm5E/b1MoceKPzh9bbrhn2InmU5w5bfmwMbjrSPX7vG7ajdqafAzn7XnBsdp/9uPCB1B0e7QnhPeoKB0Wp1yzDkVWfKyUpGnFGdOtzzu9/9Ttsln/jEJ6LPPnUSf/y3X0Mu2cHRuQz6iSSa/RR6hBU2NkWgYJNggZuPs02EhXbQSG3glesvotaoIVlMIVVOcNq0RdBUA252FJHnMglUSlk8duxhLEwfxXo7g81GCo31Kp5/8klUly6j32qI6vqq1z2KscMn0Ky2ceb5b2Ht6mW89rGH8OjDD2Hvwm5t+ueefRavnHoZJ06cwKHbjiGKUqKlb25tyVgwO/nWC8+LZlpcLgAAIABJREFUScfxBKPjEyrMsq/pzJnT0gk7dPgIds3vlhN49tln8a1vPCPB0NWlJWU6d5y4E/sPH5EG18L+/YoqWUMiRLB0YwlPfvELuO/++9HarmFkbAzbjRb+/gtfwPWrF7G1vjyQliLz8M1vfTfazbaQpq3aMl7+9pPos/enT9iScFwJ66ubosjPzu1UtrJr94JIFUz5SWzgqIWdO+elHs963fVrVzG3ew+qm1VM5FPonjuP2vmL2GCD5UQR1WaE0WQWu2rbmEslsOs970Jm/0Gkssai9A09ICwE2rYoKr2upKP6FMpsNlC9eAHb5y+iemNRjDTOMeKBmbj3Lhz+wPuU6bFgLtggiM2SgMANaUr41utih8rgNK9rDEgYwTvFYaFbI3B+7/XE+KEQqy1Ej3RONAj8s5AvYG1lBRfPnJIBP3D0NhXQyXDdrlJtgqwyknFM0yyTM+PBvcs1oLQMoRQacp4BI+xYB74iUE3qtahePTSB1j6YchkwfFPKdrWOsAYaQQ78w5e+hC+fO4VWIsL4aAWXT54D6jaePWKtOpMYNG2neH0UNObcrEYX280WZhZm8aNvfRdK7LsL1H7vx/FIeEhssLS/16ehNqkm/tdm20SnhVqjivWtTXzs77+ATo5KLhH2kin4+jdjrMSaRRiSGoJjrUNgSNJhWcMvM9sQIZNVmLN2Bx/BYtmvSbzxGervYV84quNOfiC+EEQKRGxpm0Ct1+NkbAXZhoGgMcUJQaQKli1IihvzuEFnxuIkA/997jNlC6FRV5AvMzoa6UCVJ0OO+0fSZKolQb1GRFzM4dz8pXxQ7UJXMDkzE4Iqa0G4OViLMzrjOow3Mz1NhDnoYQZn6s7S/xw4rZAlOUzJjNGCSRd3trjBSB7D0oGvk6n70CkFp+JqQcHpuJ4rPy9+puMZsZ97XjMzLp3nYHeM3W9nyjK72LRyAO9859vNav31334i+tQXX8BHP/VN6fv9yDvvQ6vbw/JaDVEyi9NnzqHTqmuIGLOCiNhulMSVtSVsZFZw+do5JDIJJIv8z+bjSPC0D818oiHJZxPYOTmJR44+gsnyTqx3MjizAdRvrODsk19Ah/WvbgupqI/b774dE3fej62VKi6/8AK2lhZRKeZw3/134ZEH7sfBg0fwypkzuHHlkrKgUoWQFJRhSd+s20WxXBKX/xvPPI2J0TERN5iZ0XF9+8XnJUVE2vyhQ0cwt3efqLTPff2rclYXz59FpVgQvHHfww+riXr3/v0Ym5iUMaMhX1laxsf/+mPYs7CAg4cOIcV+sWYDf/f5z+PS+TNot7YHRvnggUNY2H9MunOkh69vXMfVy8+HBkE6qzSWb3AMAUkm41JZp9GnE6yMjopqy0bhSxcvqeZRqZTFXHrphedx1333S5JmeryMSqOFlWefw8baGth+1yREVKxg93Ydcwlg5tWvQurEHUjmOXbEMg3LFJhV+RhzK16rfYFNfyQ3NJvos++E40iuXUP17Hnk2RsS9ZEbH8O9P/e/qr5iLDQzECzKuuPhwaejJ+nEv+LGwyPcW+FAj3pvNTK3RpCOt8dpvtzwi9euiiBT29zE9QsXsGthF0bGp7Fjfl44OuEc9heyxrG4uIj53QyGDObjVysooNCYMAgiZMZsjb9vUwrsUHkG5iLJFsmbIxP2HwyKZTMGv7gR4Z/Xlpbwu3/zN8hMUUy6g06tIdLFjpERlMsFVGtVXLh0Hf1iFpnxkgmUNnvoVpuIUkmUxsv4ifd+UM6K+0ZsPvVICYwbUPwHxt84szaglc+YvT9Uqe82UW/UsNWo4yOf+xyibAb9Tg/vetVr8fCR2wQhqkjP2ixtS4iULXNipmxzzqSQMWC5DdXtfa8p61S2HSjwqmdYLcd6mWz9LcAZSgtxrVRbD7DesLGYGqfWszTobwv1SDE4Q9bptRHfP559DbKnkC27BNQAkhRuNwzwGIzwcxz6EvQm+S87N1SU9z7RWx0WM1na0I3VNZ1z3q/rad4anNkeMTr6wJnF3tCe53CYqM5byEd8f/nZ4m+qpCLBXas3Gpkk1B+9WTsWITjc5/U2jTEJijOunuNMUHdw3+0e4qiIX76eZUAuiBzJkYVpzu4QGd2bM7OeuoHD+uMPfzT6y088hb9/5jIqmT7e8/hh7JgZk+clVfMvP/ZXuPP4Aczt2IUby0vKOFY3NnBm9QrObd9AtV5FkjJwBQrAMpqhQH4CUZcjLNjYC5RLWezbMY8HDz6ISn4StV4a31qJUF9exdWvPIna8hUkoy4SvR5uv/sYKnc+gBsXF3HluW8ADUoY9XHsxBG89Q2vx8yOXeL3X75wXiSGqZkZjfZwptb6+poaeTnfpVIq4Pwrr+ChRx9GNpPD5ctXsLW5LhbkyRdfxI7ZORy/+x7cWFrBhbOnxRTk73OOEHsBdi8s6H1vv+MuVMYmde8UwaQzJGGDEkmHjhwVuYATcS9fvoSL504zsbaif6eDvfv2YzQMQVxb5TTjCKlMTVmcUu9eElcvrWPH1KwUBPjeI+USumSrZfM4ePSIsjqOPFhdWVURc2p6ShDX8TtP4Kknn8J9996FsWIJ6888i+1zbNqOFJU3kylM9fqcR4v0/CzqJ+5AnyK/CY6DsN4ozdsJbDbp8wUFC8GOFLak2CX7Y+oN9BsdYHkZIxsbKPcjlIp53PlzP4vUyKhqGNyIJMDwcFBai1/szTIowRpvZUQG2ZZFvzdHl5ah+4aOOy4/gB4Fx193a61LDL52EzeuXsVLz34dUbeNQnkEM7v2oDw2qn6RhX37cPXKZczvpuCwjQpnpkDii+S3EkkTuC2YbNfqyop65OgM1CwdZhcZe43j17uq18h5B7ULGUhlNWG8ikgZoT6GCOcvX8Xv/+VfIzU3hnqzjiSZrZ0Is5USpsYq6md84ewFNArM/phykXQBNNerSFUKuP3wIbzxwUeRDbXBOOQlo2wW2kNni1ylW8f9SbWGPlo9MidbaLa2UW1s48+/8A/oZ1Ki0P/E29+D4/v2Dyjn/H0LRnyyrN2h3VOAi5RtGdmCBolrRWjQMymRM5T5mPqHsuZgmN2xmKQSmyosw5BmoHTlGGyZnbHoP5Bn+pHGtxjT0SjvYjSGDEAZEzUDyVwO9T4W/2mrJOwc+uj4/nJisT49UdoDdCrNPEFmBls5pEkavpETDBb153BTwCXiVl1lCr6nei3DUFX2JzkMOkRAzI5I2DsMoPRM0Ikv0lhWD7dpEcYhPA/m3EGE9MmIRrGMzM+YZ2WehRlyYHqynq37/dwKe8bvM/6zeJ0rHqjpM1xUPDhMR0+8xq6sPcwzHDisX/w//6/oqa+8iK+eqiGT6GK+uIm5ySz27t2PbKGMr33lKUyOlzAxMa0O97WNVSyvr2I538HlrTVEyUhFXZItSGdnjcPU0SNlWPlcGqViGnumduL+A/dhtDij4WPPryVQXa1i+blnsHT224g4wrvbw70PnMDIXQ/h0vlruPDVLyPdbkpl+fi9J/C6B+5HZWRKWduFV86owffEnXdhZGxCWDChs9XVFRld1rlq1XWMFou47fhxzO7ajQtnz+LShXOiu/KIMWO5+8GH1F918dwZOcLVpRsoF/NYXFrEwvxOpFMZReVjdCjFMorlslQzrlw8j+rGumjxnJt06dJFKRUvLV5DsWzjuFkkn56ZQyKV15gWHrJ9++axuXkJ2azh0qlEDmdPX8dIZVx9W2zKnpocU/S/vrWNsdFx5EoFjFZGUCqZusgrZ8/hypUrePVrH8Pp75wUVCiIjkSB519AQeNPWjJiPPIF7upCHuk3vR59thME+q0gOjUdWSpuRc8w9kGK5R0x8ei8mZFU1zZRv7GMsfV1OUJOJ37w538OVfZokfYb5JlUlGcERWcYZlT5dGKXhOEGZ21BCuahQddp0gOYMhTOWfw2FYWEZMDY8uCkjvjBk5XxeogzrFin6nXwjS/9I9aXFyVZxIw8ky+hQ/3KhQU1azMznZyaQnlkRE5nbX1ToyDUFBmo1PkcJzaz9pJRfw97fwT/hSie2QGvxydR68/AfvIIWLT4QZNmAp/+xyfxhaefQWq8hE6qLynBRLOLMqn2SYPrSGuPxLxNAVRCr3XQqbeRHivira9/A/ZPzSATSAyilTOCdriF2UHPaxlm3N2Is4WCNQUa6HanhXqjisWVFXzm+W+K7ZdOpPFT7/oATtBhEfoLdG++ntkO38uenbU86Fmot6at1gPeO52412Zcx7PJnp3tGtLpnLJdqp1Q/FjUiaCW0mUfWyBPcW+6hiX3mPeAuoo/g684RCyqdMcyAnMowmbVS+iOyGta1vAc4MRA5BBMGfaREzFMmYSTKdIGe7dNqICkCWZU6hdV/dfOUqlotG9lDyF44e9zPIkzDPWcWA+MEoG9Z3D9AMbTyyORFdggTY/En9Px6hpjvW6WcJlzV04S07n0wG6YNdn7OPPvVuflfad2/fa7DG4ZoDFAoHN2soX9LGTFt/TdxR2UO03PXOU0GVSEsx9fb0Lwg2AkDH1869veYqv59u95a3RtZQNn1saRSUSYTi+ikqUaBQd4cbG2bV5UwHPbvQ62M31c62+jyqmr2RQShQipHNmBCQ0T5OZtt3po1cmg4wjrNGYqo3jkyEOYHJkDK1sXtiJcXa2icf0VbFx8EUl01AeUHysgOb0bnWYKyy+fRn9zG8VcEQcO7MehuTkpx3ODqZM7m8X8nv144cUXRFtl9lHIZyVddPaVszh65KDo4+yAJ+186cYNbKytYHR0VBE0yRX7Dh3Biy++hG6DI7ObcoL5TEpNwRrJnUwKSkxnCyJh0KAxc1pfWdKBpGQSpZRYV7pw6aIOdaNZtYis00VpZEIbku9DZZDxUU4E5gE0jDbJtTi/hGQio4iL703RUhoMkklEurh0QTNv9uzeg+vXFwVhLd5YQi6bRqVUUqbIjnBCt6NbVexstJDpUBorCfrFfOiGrbzze9EaHdNYAM9yhlwdIIpRvkV5l/ioGTNmTdubNVSXllFaWcd0qwUe/8M/8oMo3XYM240GLl24iNmds4LXaCw430cTgFn31OA71goIsdGQ8e8mq1UZqQzGaOtAhpaAeKTnlFqP9PyQfbdIdhihBkPNyIB9Omkamha6rbamx7LVoVjiFFpTTycLVmNrUmlcvHgZbGn81Cc/j2Qyo7rEjh2TOHbsEE6fvoDLly5jbn4Wd564DeNjI2J8MqAYH6uI1fk3H/+MeuCOHtqHUpnSPRnRibknGq0amk3W2Zr42Of+DueuLGv6bX5qBIrt2130aw3tP8p5dVJAfnLUZHVqLXSrlCgCkhMlvOcNb8FcsSzIjkb5VsZZsHnBCIbWANY5WbgPenitTkufv729hRdOn8a3b1xDMptGrlDGT7/7gzixhzJDxn40CNTaW4aQKJmlVs/R71DzL0z5FtsywD/Kmjlvy4pq2usMrNifRKevMRShxsUb5F4h1KhnHTI4ZQMiygwp33Ryem6DHjCrw5CUYmiCNeNaNuMsWeK//MyCIEoGFy7rRajOKNbG7GXAop5SKsiTuKN7pLMeDgqllqc3vAo+S7pcGV9vlG6fGLG5tqqzLfm4MD6HQaScZ4CkB84uoB/sHWS2I9kt6aTerBGqwCH01fkZiTstg/5DPSxMuvAAz+bR2T3R2TJAZMDt9UahZmQzBqj31gzK4MJA+Y+NE4o7LAU5wQa40oVnZQMWZagHO6nEnKpd25vf8npzWI/ef2+0WWvganefFNOnUosoJ7e0oUhH5M2oiCitrR5qnSZaEwUsdxrQsJFiEqkiNwNZYRaxExRUhtVg8yNQLudQzmVx267DKORGQbLoWmMbyyvXkWivItVvIBF1TIRSQq7M0lLIcJRGk6K5JRTro9gzOqmakg1TTNj1JVO4dvUKxsfKqG7UFNFx8xHq2ntgP/Ys7NV4+dHxSTX7MYtgRMRsrFRhZJdHdWNTArts7FxeXtKIbE4EldpHMKjj41OYo3RTLqcajZEmbCN3un2Js7JHiptzc3NV47zpoLpUVGCxkrpgzTaymSRmposQ+5UOq58CJz6326SNMprv6VpGRsYk97Kw94CcKDcNxzMsLy9LDmVlaQWrq0uYm51BpTyiceW8pjT6mGm2kV7fwhgdOKEHfjohsTc9js7sHMcsyYmrpyjAO1b3MAiCG4XGRBkEB2+2O1rTtsbDLCJ5YwUz23UUoh72vv17kbv7Hixfv6bIa+HAQSRSGY2VYPsBx0oEmWnr00mmwGGajMLVr8S+rnJZe8xZWI6Je6blEGAc4vBI1A/PMCq9WRNtAHMECvvQ4UEtAYQ8SdDgvqlxT5QqMpyENp/52tdw8uQrMirMRra361oH1rCOHN4niPj47UdleF4+eRZjoxU88fhj2lunT52xGVH9voKNnbt3yYjTiH755aexUb+KhbEs1i9dwZmLGzh1ocqDglQpi2ISyHepyNDQdNmomEOUSyPR7qO3sY1+J0KqmEFiYgRP3PcQDo5PC9mwgYLGZBsYi2CMPMr22gj3qRQ4+B8ZgvUmqttb+Oq3voXFVh1UrM6XR/H+x9+Chw8f0Xw0roGCDI1TCVMaVKOz2rFqmAE+ckKKMrrQ2CummNhtpp1HIouavdVcbdOObcgf6+SUhyLD0CBjNQcHRXOvm1lrhlHnB3BzjHGoe6WiioJod7DWLC1KP+FVwZXW+K3PEcvUjLP8qn7XetM0zVl12kC6YRBEmSM5CmMRc200kDEoyuvSNAalgx4DP6IVW1UFsRMzO4wqrhYClgCyeo5W0rPrMXq6UdL5AyeCyKENCD+mNhKqXjfBd5bZUDi3r+Cae1eBRggoSH5ghspAwiFJL6+YxmdukNE6EcVo8MPWBD5TZs10qHRGAzWhWB9ZPMvzv/ua2/XcIrAbslJn5D7x+Gvsyd534rao2e7jeuKAIICp9DJKWBOc47i790zwJtuFNJayPWySJJFNA0UgU6QUhzUUm0CjRRuEmjhdNJczzJlRoA1/jJDsd5BP9DRmIpfuI0VSeBAxFRarJkG+Dz13HqX6LOYT01LOoLGl+gM3I2sRteoWRism20J4od9hdJTA5I45KYFzjhY3FqFAGlJ+0UCy52ljc1ORGR84HRY/lLUs9vWoCbZUDGw9Rn/csBYxWgOiEQ2oXk8Dx8mmNxZpuJvYMT2jCIVTOXnQuZlo8JixptN9FAtZdNuMTPuaAsoNyo3C7crDNTI6LjbmyNgkxioVGVPWT5ZXVhQVnjl5SjU6rqtpK/aRy6QxOlJGsg8snj2PPd0+didSKPBwshb44D1o7dkvSIybZSAUyxlEgjw0rMZgIzG97P7o/Emp7jZbWL6+iM71G9ixvY1Kv4fRe+7A0s55zExNojI5hZGJSY2MJ+X+61/5Kl712lfrrTShNUR2ZJj6iG6BDpqUaxlOvFDszsWp8XGn5JveI9Hv5rj8dwaR3IDmOyjpDOBQNiCrfhFGlDDK7jTrePmll1GulNQoXq3W9MKlxRXcfoIjNqY1foKvYZZGeIvfe1TPj2OjsNft6Ki3GjX88Wc/gmShi1IOmCv0UWrW8cp3VvHc2U3MTI/igf2jGE33sLndwFfOb+NGsqypx1G1gX6rg3SWQWIS6UoBu+YP4+GDt2t0jyvD62Tz8Xn6PNA8HDIa+Qs0SHRWdBKEnbYb2/j8V76MButX6QQyhSJmZ3bizsOH8PB4DtOT00hU5gcZj56HOBdGMrG6ijXMa9IsiRtBasl6IgMTzCKmwLBjM0ggDGjGmakeCDYVnGbMOss87MyZ4O6wt8kJMA7lWfZtKv2BSaPz571BDhHa/if0LeAuwIdBqUK2i6NyqHoSYFaiHl32Y5kCPW2ZsjGScgKFX8Fel1OoaeuCzBBZmNvcO7x2Bn9dpLJ5nXHbcwavOhGFFy7VEM+2JNkViB+BfWgED6PyeyBnDVUxkdoBn9JIMhqOGXQ26aBYm6YggzRfFVQbeEunQ6IUAzKqwPBnGhVCgWOfQ6fp3emBLqAT3mjzXLGGARvXXA4xJuHF6yXs6FR4d1gOaXrANZzRBbz6sUftcd5xZB8RYqwkDwCJLCaSiyj0LLvgCxmBsUibyqQkztqoZHGlt4121EWqmEK6AOSZZYUeC65Yp2uHgTL82TQdWZhKLNkYDQAQhTyX6FFSEFk5LG5iMzFS2zbTbf9FhLYqmIzmUVyLsHvX/kEdRvN/alu4dvUqjh27TYax3bJsrTgyLiybvVM0JnSU7NHiQhKWmt+1C7W6Rc0me0LnmtPP+OnMcKjiTIPEa+JBsJ4dapcZDMIHRTiFm5iZF5XoOQaFcCUfHl/LqJoznjie4/oindpVZDJJNBttbNfqSCUYXRGKoogsazoJFcOrai5OYFZ1sikxG0lnH52YwMsvvaTxJnTEzIZGSkYtl3R/lMDy1evY0evjBNLIpRLo1apoHjmIrYW9yhpdIkZRjuSJrJFz0N8hixfIBO221oYOa2NpDVhbxdx2g0PZkd21E8v796iOt2PPXpRGxrQZSds99e2Xcee998hwupq1GRwryjMgYJDDKLvTsYbdUnlY04pnBX4o4xTloUOyJvd48TjurOIOawgXWlCsTRdo6SLBBKPKP0zINYxlD+w3TtYmI9Swd/YwWf3GDIjJM+k9Yr0vHohtbKyigx5+68//G1qpJrIFoJxNYTwTYa6/jdaVKsZLJdy2fxqpZBeJ1jpOXdrEbz6ziShdRCmXwq6908iPkkywjXsnc9hsj+BkbQKHpnditGCq7fbxQQEiyNJ5BDusYxD6sREz3KONRgvV+ja+8LWn0SelXVq7OrgYGS/jnlIDP/zQMWDXm9BLEGILDNOwd4yibqODeHZ5RrzninuU7QRdBpnMEoKKOhm3EUyp3xhxNsuJ90ApUmYdauQOhlaNyCR2uEMLRBaTzzIpNqvR3TwKg8/RnZ/1n7kn594nAmI1IW9qF03G07bg+NQAy+Z4QbscZ2STAZy8LlGFbFZi2CLZUG9wdRWzO3fqTLM9QmtEogkJUexVDKSk8MBCzc3qRgyOh/1QNhpJrEKvi/mk4CB6q2d+a19bGMPCVgOb32aZEW2WYFuOXJJoOLNc2w8cSMkSkGWRxtbka5gZriyvaALArl27dMkSBqAKSCCxxCFAd2D+b7x3n1vH5+d1Kp8Ub9M1DP5VP1xQ1QgPAq961SN257/2f/+HqNkG/vLvvoPrq1u4/3AF9x3bZRh3t4dRRQEZRKkELq2v4RPf+DIurFwBiyOM8nIFDj80RQliwaxBM2NrtToo5FL6L5m0mTRyQWIXmTvKJXsa7MjNKTsh22GRDgvONijNfshWzgwqeMuhx/HoHY8PGEBiuXW7eqCOW2skCSe0FjjdtQbqiPHadICQUJPk1UuXsJObaXTUis4cwhiUrs05mYKxDR6zkQ28FGZL/GJGqcyD7CQ2NYtlZsaPh4KbwAQ8bfy2qQHREVH6fxMbqytYXl6Vs2T/zaXLlzGzY1ZrXatuahz79cUV9Qzx3riBqVTPTUZywKlTp1As5FEeqYi2zzqKOu/Z3NxuIZ9IYiwC7kzlUOQacX7WxAgW53ep8VsFaUnV2PgXh23ssFp2JRil11F3/2tf8xg2ljfUWH3q6acxv1XDdCJC6cAe9B+4B+vrW7j7kVeh0aGKc11ry0M5t2unWFg0Nl5fMSKCwSkWDRvPTBBscJo8DFKC52BGKm/0u4MxNx6BOQvXqNTfzWE5PHhLE2XMm1EOy8L1oXyQw2ZiR4Vs2hy7QUm8D14T/4HF8LijlNNXA+pA0Epvz3s9d/YMJqcn8Yl//Ay+c+0k0jnN2NU0gx0jEQ6mmzjC4XGJrIK9ZFRF1G7jo9+o4sbYDnAwarJAo0fQvYkDuRoeLFbwq8+0MLv7OO7YdcCgQSk/uyk1j2VtLiZXpYGFoW9Me78dJhEsr+DZl15ClMxg52QZpUwPl6pb6OcSmOit4xdfdwCZI+9DPzdp9PWEq+QP5aC0dqEQz2fMcyFDTyNPZ8bsq8vomqo5VEOJr5NnUNQF5IwqgxDdyZIk5bRn30NS2NCzCYMQg7DqAIZUlmMIx2BESBgBY+zY0DE1qL2Yc3NCAwc0ql8vwHqWsZmQgCYNB7IJ78v3rPJFzX5rKugl7CfxXo4r0XxB9rgZemEO3NiNXFORdgjHB1KCMhtK1IW1tPuyZ8v7GiKgwaoqO0sFpXob0mgtJ0OyKG2ZphzLltlYGtYxeS+lMidCW9ZpY3qsGZsDNy9dvKxWIjJn9fmBuRiH5+MoiLP+/Lh5Hdp/350Tf24i0kFyjXs0TJj20GLgsD77p/8t4hvUtlsSGM1nU9bsJ/ZYeHTMMhIJfP70Wfzh5/8WtU4VyJNplUSekCCbBUNBjmMQGs0OGtst0dnpsJhBcIIon47pA5vTsng2RLXBmVhDYIQ0I690P4wjZ9OebgsHJg/jXzzxIZQzZRlVPgkW5lwXjAZAgokc255Mo7pdl7KBaRcMG+/UR0JHqPS0oYZcbizV0YJQKBff1ZP5+TxApDxzoVVv4oRSNRImtRmpDpEMRVnKV7E4ymZUG6XAgYTWc6BmQ6pBawxAC90uM4yuoDoebtZAuEkWF5cENVIElUzIc+fOKdslXsyAwiSzcopKOZqczrlcyEvHixu9wl6yQhlTvPhqDeuzk7gyN49qnYLGaUXQVjNIGOElnzco2MdhMKjIpHH0yBHMzu9GPmtzwL70iU+gdPECFjIZNEfKmHvn9+L64hLufPgRQZhcHwpnSlEiRJ5WPLXZOx61xTFsrosXW/l33pdaAzSpmNFoX86bz8hrXH4Qhg4sjI4IkJDZFpNeH2Rggf4roxob6Cc4wvuHYqPHydpzZ+jZIdfHVaqpWO6frwOqad02F8rrD+zNYcayWd+Wo3jh5Av49Jc/hcpoRrXdrbU6Shng4HQeDxS2kU8XkIraSEbx2iAhAAAgAElEQVQNXGynca5VwtleAjWBxGQSRsgme+jX1/A/TOfwRy+0sTp5HId23oZEN4E6640d6k+yJaEpaKfVZr3KelpazRjcr9pLIDK0uQdZ06thYUcPs4VtvLxSRyedwGR3Cz/36gUUj78P3exU6LcKfVcOXUkGzUyM13IU7KWCUn8iLYmmVrshqTfKgNH4xg2ZM/usJjZU5Oc+cmFj7hsGmJw9RT1RkZWCELEy8ACV2T7mvjPDzGdjtbXQYhB65AafE7QVB5p8hAXTVheUqnmA3CQBFAIcM5PmDWwmHHucspqM7jAYEZgOBZcJfWuydkkEHa+XDVCDQXbsn0W75+NFAroZsiRjP3JdjQzjtR6S/5m9uLyUAr7g9HnWWcNS6SF4AqPJm92hzeJ+oSNVvY73HLI2wXehncPJULG4b8Aa5Fp6FmdrY8Q0U5axpmOeba+TOduQ7+VJBxGjVbJ2JyfDtSbwyCMP2SX/8ruPR0wZJ0byyCTaIglwHLfGm+uk0+6nsR7l8eErHbzEQYiZnqjs2XwCuYJpidkCckMk0Gj00Kg1USxmUcxn0OO4b+r8VSxSke5kmK9DuC8ivBK+t8nofUWY/ntB2EUPuJjM44079uOe0SnQTaaISaKAiNFaeYI7Asl0TtgrHTChkfTkPKKs1RaUUss5DiNy7j46EP47HzYzCtFUNaDN4CxCVlxQRUVkINVrSvMJH9ocl5bICQt7dkvJmBvTxzbw4XPelAq8YRaNSA3K4EixtzlQFnn1sMkZMGFMOYkrVCEgtfzc2bOiX9MG0ylxyFmdUZwGolljJccUaEOJv93DGJI4UCpjutvBaj6L1fndaHf7gjO5wFxu3hfrYMzspiYmMDE+IRZlpVJCTzPH0uo327ljVtDv2W+/iKVTJzFDyvz4GLBvF9KKXHK4874HBvtY71umwjc3f1IRJw0ZDQlH1niT5q1Mv2FB15yYMkxFe/bW/LnPROP3fGYegXIt+HyU0AbWVBy6Ub3EmzG9qi4JbNZKrNdH/TmBvKDaSSgAa9AlR6TLMFmTrjHiDJOXNA9rdRZ/2rU3m3Igv/3XH8VibU0OiwSYbquGUgEo5tNItRJ4aKqMk6dO4y23jyPRzyKTaKpV5FObZdSaXSzWquiz6EUFd9KaatvIpNr4wFgXf32qh5faC+h1dthc714QAg6EC01b8gJFxPNNR8HswuEz050jPJdUfbGLQmYb+UwdG1EH5UoO9xYbeOPhOYwcfwf6mYrqGdy4PnlZ5AjXxgsZCI09IUI5JjvWpkEYa9DmPmcAx/YRPleSLVj7YhCsyD+QMrjmPAscmVEqjQjiV39fEFX1oMIami1tUnasoJSBr2W+phVpLRyefYSCmNHwBf8bK1E9iQPtvDDOxIV9RQSxa+fzZ7nEmHRAU5R+H7tCNYkAl4YeR0o6NZpNOS1jRtLBdZHLckq4MRONCEGyBevmRnwT5BdKJpbdmfK7/hfIGgJkNaHZJg+79JbDd9zPdErG1GM2Z4Moea88U37ejKVpbSeuhjGE070WagQtBsxOtOD7WaA2FBTmZwvmc8jcD3KwwR6AGkHEnoHOE8e2CJ5M4uGHHzSH9bvv2x2tNfpo9/qYGyshVx7VAipdU0GW8vtJPFvr4i/PV1FlPwBHiBQIuRH/tdkuMjpy9wm02n1UN+vIZtMoFzNIdijJ3xejkIPVOCZErBchfsT//a/ihoYozWDEVGy4H684HSVwCCkcr/dRUEZtUjekz/MF+UIOo9M7MTK1gPbmEpL9TaTmH8DUscdD0cJ7UuyhSvtNkJ/VIYjVcrU11IwHpsVeskIQAuWwuKZESU2tIbJ5SSwourxKYNjxnJqDsoIjDxadUnz8hMEMPTlFtjCS5KLZV82GroPZF7+4wah+z6iSzaskmFAY9/KVRZFG6LTkDBChWtuS4xSeXquHcRkpTBRyjM1x90MP4cmvPoNcOo3KSBnVWkPkFR4iKvNTn5Hq87z3cqGAQi6DnbOzePyJJ7C1viHSCh3myo1FLC3ewHariT2ksWdzGCPtf3RMa0q6MiWSOGfIo08bRmcRmMvRWH0nPpGVhJigJB8KtRaBW71FxiGVGg7PI3uNgUWgw8d12YTBu8BvgHKckKA/Q+ASatNy4hqwGBsCKQcZIn2LGA114HUwu7LpBVaEHxRh3WXp+pP43Q//KZ6/dgqJdF8OiyzP1nZdWVKFQrT9HvYXUhgvpHAk30A6kUc21Uan38ZTV9uYW9iHL11bBgoZidJSsym13UAp2cCrMz189EIPnfQ+JHsTSPQteBR5RWMX+0I4VKMN/V+GYhCmJYxlyubc01duLNqMNqETfSDXRZTt41AReMNcFne89h1o53bIHkioN9SK5CzMCwUautWJ6GQYLBh8KE6oReKC04JosII1G33iwaRR3w2qtbqHw4ZmoFVrEpToAzktpLW4w4kO5pSNgRemRQclfQXjyoD7YteSHS0ygdo6gsFP2PwpBiuDmU1y0l4UNJq4nJ+QG2aVpqwxIEuEnlTLhIx0ogwvxrCjU+e+9kzKYGer5UiA1+t3SXNiCqi8f1IDNUn6CKorIaDj2nhArr62jF+XlVhoK4xxyFYbqvKw6bogNIi3Z59vr7HWc9tT340u79GpZ0rc79zfnoV5b6U7u0FgMThTLgNlgWgcNfGMjJ/96KMP209/5927o0YfOLW8hWO3ncDBBx9HYYRF37QkjHgot/vA//OJz+BbFy+jn7FGYTosZvWE+qypLihCMoLrJwQJ0lsWC2mkeMZbEVBgNhXgQLWNDF+niwmEDEff7fuAJ6tJjth9EulqD9F3lpBtJZBI5ZQV3HvHCaytruHwgQXsOnIMW+0s2htL2DmRxtju25AbmzPqbFDe9kZHV+z2w6KoS/pgpiXmTZHcaIzk6TA4U4vaiqb83dODpmMS20XCo/ZwFYm7JE/Ux/raujILN9qWSRgNeSiyak2PRhWta3yGKKMafZ5ANs2eoLSwZka5rBdtblXVY7Z84xouX7yEc+fP2ZwZ6sS1O3Iy9911AkcPHcKegwfxqc/9gyJpztx64eWTknuiWDCzRjbl2rQk0u+ncPeJY+pXYwZFQoe059SzklAmykCHURAzUGZTPLSNJkktBnsWyuVwEAxGEQh8S7OgG1jPlnxqtNewXMqJa2oFY9Mbk3Ze2qBMD5hM/siiTu8voXHVqHMZyXAoPMr3GkZIQbQPQm3Bn+XwGNmhclyf7FReq4bUhVqGcqsBJdfgmV//yB/h/Opl9EGmlcGwnDuW5OicTBI5dLCfTM9kH3ePdTCRyyKb7ODcxjauJMvoRDmcrDWRLnGeVoQWx490WrhrPI2Vq9u4mJjEPcceQDFXVgDFa9LRCjGk9lfQgON+Vb9N32BBTurV7Kh2B//41WdUg1SAlQb6aWC0kMFrRzmGaBcSu+9BJlfE9NgoRsgYC4rgdkJNRNjJHToXUjWhkTfo35hvQdZII20sMBxkzrFRLAwge7zG0MNFx2e6g8ZGtszDnjGDH2YTJDp5f6FNfQ5O1Y2LjKSVEVQrCsQyq1NaRiUYUWVng8p5DapXsvFYCiz8OwTvC0ocTO61adL6YgQf9oBqnoG8431a9kv2cGyGWKgBxpp05SzUpGv2hc9V/acBmeHreD7KlbKpoAeUhmvB/SiJOk5n8FaHWHOvdA9ppyKOAbGeUZK++O/K+IQesEHGjLKfJ8cRLWizr3jW5c3bg5JCDFp3R+Xnw8+xn32+j6t4OMHKzxF/Z1DD+sN/8WCUzFWwmRnDzKH7sPPw3aDkOmmaerN0Cl87fw7/6dd/GZv1NUREJQpUtSBV2bDqhFgToejnUh5dwjmMXgAmsu3NFumAQI79XKR9MgILowkCq8mL5yY0aSynEAgbIYKFeyQ0InyuNoLj+27X+A9KSN1x4g4NKBybGMdWvYWvfe0bYij2kMKOqQnsnNshp5Ir5AbivIIggjy+F4oJ+3CnCM5ScTHAiIFyqx4v1TCGYwScTECaqAujslBLiChQ0cSK5EgT6hx6BGYP0aWITDXBDoxpsJGgQYdljtAgDEZdJHkwo+Na+IhyHqDa1qac3IXz58Tu5IhxUmjZvzU9NaU/qU+4urKmcSqswdHZ7dw5qw1KOv/41JTugY21+UIeYxNjYl4y0mK9gE7Se2vYo0HoUwVSGhY6ugBV0OkzkqNRqIyac7fo1dbTmhTtgHsUxr+LDh1U3j2iswie6grGXOWXTbs158dDpn6YUKN0ooQclOnWGIkmLLgVht1I2Hu7TTODE7KoYIxsdw8Pp0d+anBmYBCiYDe+QxIG1ET8Wx/7CC5vcnq2jT+3j+ghix5yvT4yUReHxssodWp4dIHZZQKpqIlXVpo43R9BMRnhFAk3zJKbXUSNNg5MZVDe3MRTN5I4fPhu7N61gNp2A4VcHuOlEWQGCum2x7x+qyw+kF64Tnw+rLewzvXpJ7+oZmlB1Jxnl0xidiSPhXwSq4k8lls9FEfGcGTvfty/7wB2l8oDaN/6r0zB2yHXASTHzCUMGTTqu2Vgg+xa9HIXwXWdS6NgWzE+9Ehp5pfDUfbU5AppgB1yCkQeH/Toe8xrJqLGB+SEUJYzFE1bL+yxoAHp7LdhTYt9l+xp4ngYQz/cuNJmec1MLT1yeva7vh9UO5PDG46k170F4pHuKJBmlEkKWbD7UxYfBJ5DmhWaey0o8EzW6m0G8/uZYBZmLF3LSr2BWhJ64QwqAGSdMNSSaWPkVAewI9eGZ9zOnAdunlHqvWOK8gOPFv7in+P/7vXgOMLi0KDDh8O1TeJVnmF98aO/HZGbnsiPIF3gSJFM8MqGkfZSSfzvv/fbeO6ZJ9FKtNDPA7kipUTYoxC0tCx4ttlT3O4qYA8ZVlRc6G6RiddHP5dGJ0GmEjcjvSofDCmiMWaTe6kQuSlKoVoEH14/wu7SJL7/kffg6P471OjJRlXPlEyIsi+VeTqXz3zxy1jf2MThvXtwYN8u7Nq1U5Nx+RGe6nuKLSZRGF2ggxBwYYsk+PjM2tj5t7oAF5UZEGWGaGx5CFjbYs+UMW4czuiLlGHOzd7HM41gwgbTbDUagg6oWkV5xAZQuqE2iMuMraJQn2MVCsiCWgkDcZNzAzIKDcMnKVtFfURuiI7m02wL9tC4cDGnmDHbc5cEjYROaSS4FnawtPEJx5CEopESPbGYVKcKeLoRmy1rVFe+CrshlYk5LD/IXsPyexxChGF7izyRFCHE616+8f0gsMbH7JXXU92qiUHJ69I6sZlTsJM5Cq19oOsOs7EBX2BwiOOHzmqrQdcuGPx45qeDq3YMG77ne4b78Nf+9L/j3Oo1RElCmkbIUAN7OoEyYW7GKM0WjudbePz2EdSbVFNg03GET19pojAyiott6lu2kei0sXeigN76Gk6tdbCRGMGBg4ew3W6hTSZZlmr04zg6PYe58qjV5oJRUo2Azbu8fmbAclZdZVnEPT72+c+iF+rRfTqsREKqL3JynOPE85AkwaiMfQt78dY778P+0VEZYdW0vE8qROCM4GWgwwgYg+ssg3Nj7/Q1g7rIXLX6oI1ltoCYX56xheQ3BLtxgVwX4bV4w/QESTgw9QbKudW3G1hcWtaUcAoLk2avwFLXbvuZNTOrGXGuXg/TM7MiI9g92Gh39ZoGUgiDPg/ufa6Tl1J4rlQPDzR3xvUMMI2jYROr6xx0yPMTJgfI4fj4mkC48OxYzl4alkGPM9S35LC4bt48zPfXuoXALDg07gOyM3W2NYk9wOLK9Iw1rIwxPAup0pCJ6D2bjh4ER+2SWYQP/Sx4pm3OhkHJzY3s8TMVhxh9P7gjjMODNJePPhIgwS/9w+eiVDovosXgzcO7cnGeOX8W//E3fwXN2hI6mT76hUjOKpfnTfb1sHxmiZgzeh8zyCxic9MmOCW1m8T2SpPhNBrJnmjyhBOpT0mnRZUMj3L1ctelCpRnEqSSvRQ587hz51789Pt/EhNj88MMJqSfDst5FLyxUcU3nn8R33zuOSzMz+CuO+/E/gMHUCoUBoVAWhAZz5hj+KdOIriVuEZXEBel0fcRBU6V5QYk8cM2oFW8RTkOs2biEQdv1+FHCWqyRkMNv1oNlTE2OgeigDylra1RT4MAqZYr5AFBtVkU0aDlxoPH7npS5SlGq+ZOOSi2BPgocasXOBRq0SvVCFJywMoKQ81HRj48H96HKMthY3oaz5oYoTrChfHNKLcf0OOB0Qr7zRyY/jVkYQaxcm3YXsBsU4SW4AD1+56x9PoKFnh/4lqk7LBIjkZEuAHQPIBkHa71QzRwrGEf+Gv8z0FdwN8qKB6Iuaep0HXkixZgGDnH6iq/9Fu/ie/cuIhOisZbFSD9vJgBJvMpZGigGh08VOzj6E5OCgZyqZ7G8vzV6Ro2S+PY3KyiksthvJzGjRs3UG0l0C+MYKPZR2WsIjIGjRCNYaufQHl0Eo/NH8bc2FjQ8/P9a7OvZFQ7JCFwvEoHnX6Ev/j7z8thCeEIMJaeOZ0V9zr3nOKWFPLlEeyb3Y1/+cbvRVb3P4RK7d5DHc1H2Mto0zPzPzOKZPb1wjh1Zc98/yAa4KNM4kaP12z1MBfOtblwbJsgMUDTdHXmLEuTmgPZuIL1yNoLGRoikTr4mRaEGNOPe59N+Sr0JxJYXdsQYqPBjGK5DRm0Q3FjU5KwTM3BY1Nvp6gBp6U7wYpBuVHsE2LlcR2sFy1AbDbRVeeMkKYzJW1AJDkFRhZh7VGBpHrehm0EDE4tcCRDmbAwi5Nej/KZdPacPNtSmSQ4LFPRIPQZNB3VKOwTue3cOlQpuJ7jScKsMZU5mNk1G1prnsVm28S/+Sy9rzeeUfm5i5+zwVm7CU6M8OijoQ/r3/ybn4ze8MTbUFR2FfTIgvRGN5HA//GHv4env/IFJJId9LIREhUWxYFMlhvbHMugYKqTaoZTogmhwY+ZUbqXQn2xgUQb6BVSaDLaSkWIMgkkMink2b0fevpEzNLq8H1CJzqfaTNCqtnF6w6ewM/8+L9GKjWE7NxbO6RmqDqLywZVWMoaYv9bsNW4w/JoP25kh14/jEIIBkm6okHc1MU5Rd3WwTNHxdfaQx4azGDRBswe/s6LLzyPUqGIg4cPa8NKVX5kbDBz099Dxc0AZarwHRosLJOwYME/i9xLZ93QeanhMUZV1RX59FDNGjJ1AuuHCJkIByBK6JN9JDTG4Z6CFI1lYN7n4UKZDo8MmZie3ks9UQVzWw935nYbQ5iIP2M2QHyez7JK512paC3FmPLxKFIoMGiIBnFleRmT09Ng/4w5QCu8Cy1QwzIlf6zx1WAp2vqkZl8RLo4/M9OECxRml/YRK7prjbA0ICIQhSBCNRUfD698Q7WH3/jt38Kzl19BM02DS/KDcnkKmGFhIiexYk4qOIg+bhslmy2FbLIlbccuinh2NcJalMLi5hqqnR4S7MMioadSxOp2V8aUUTodCw0Qi/gt5DA+MoV33XUfkoSoQo+LWirCBGYfXc7ZSBvVLXzm6afRY2bFdRtkjHbOtd76z+BV1Q4r4/iF7/8Q9o6NixDka+eZnGfQyqosbQg9iYFkwLwu/Buvi3vbRKNbQeHCet2k36caGdtCaDgplcR9RJJAGMAYUAfVvVM5ZWBcFxE/wtlXphIyZZeOcvYpr1G1G81uswxGcbMYo4YQqESidkxrBfD6FvcADbTZGWsM5no5vM094OQMXgv3FYMEOgZuL5JclPmy2Vq9ciZ0K2jR92nIfH06ONdFNbYwyJHP1JbSGtgttrX7sSnQJIC5XuFwFImQkJBpqZ4WzqRsSSCQEHWx7MuDejo1IjCBWk9WeWDacnzK8uKiSgq79u5HaXRsUN/3/eEZtinvB9QqDp3GAka3b4954/CD9x+OXv/Wt+OJV38PsixMCdYBmr0uPvvN5/Anf/1RbKxdVb2KtatUGUgpoA6USm1iMzzWxxKgJU3FZZbVAboR0v0UGpebaK+3kBsvoJbqo89IgbVTEjfSzLKI1RoLhwyWkNCKOBi1+0i1gNFOAj/05nfgXW97H9jz5eoE7uE9xvEMaWAQQ8Xfft8lZYa/raqFR+uDSN8OqjsxX2j+GzecqUbfnHn9E8c0MMphjW5xltxci9evawAlFTmoYsFNV93c0CBKZ9PFC51uCNzZqJbiWVdMpVxsIIrfqgbFSGpY4I5HPI5JCyIKCgUklgzWNKRE6nfzek5Q5rYSkRkCsbkU2TKzprM0LJ/X4FI1VrMztlXEkTLMzEJW5RvasWx+z+vk/W1tbqph2uAtr2kMR1qwAZj3QaafGqKFuw2DXhfUtWzVMl5+sc+KTMvxSa77sJjsAYKtddgbsfdjquHvY87TJrUOo+yQZSHCqZMn8Ssf/kM5rL7kbf3zezgwncVoPo1+u4sdvQh7+qyfdjHO+LFbQ7mYxEtXWvj8MpAeLSJBJIITEniLmSyWtgivk9UbaP/Bkdc7fWTyFbzm8HEc3TFvgZXgQBrHvtAPMVdZa+x0cOrMGTx34Rx6XLbA6tNx5jkP415sXe0+aQDThTL+3ff/GI4LZma24ofBWLFk1La7QVQ20DO1nmFqsNU0jeBAeI6BgGXvRnZiYEPGq9dyWQdWcKSmWWuglZqMnrkPCQ29Q4Fc5Y7CMgkbWEhEwHqfDAq0bMMUX3hOHPL2Pj2VGbqWxdFGiRUsAonJQ/GaRe8Pun28HgZAo2Pj2lMcHsv7UVAbZj8piyXNPSA7hGZFHw9oCZ02M0pJo2kcjEHSClJFCuOzs54yUYkCAmI1vqA/GIZ0mu8yYQfTYG2LOKa+sSA3pyAgOFqr53PIZrCvyh0M0dE9MrtiwBTW0OttvDkFo74PdM6NaWgqH4F5GObt2Vw+s4sOp7qIrsHqds75NSBdnLh3IWpNjuCu2+/Fg3c8hJHSGGqNBp49+TK+wtEfK4voJ1pIUdGimEI2HyFJTNckl0MAEA6vG2OCHraWiEiR7fWRjbJoXGiis9mWg4pGyI2i0+qLjUSHpYjUKZg6NCa3wg75VDtCqtXBbTNz+Lf/8mcwMTk/gDAdix1G7PZwfaigN/YZEmFptG8UL5cNMhVlIIbbM9OgACd7PtybeaROQ+qD2mzBLSNRWh1zYu5c4phsPBLVgUmyN6JhMFGxZBR17+D3TeSZlMOtPDQha7CI1upWVqA1Sr7fk+PLfE+pSQQsOp5NylirqXY41M3rPV6H83vxaFMG3/s/QgSq9w4HhkQOv1d/Np4B2rWFeU2qLQ0HSSqLDNdqTbihez/ITvl1x4MRDza+G4PJjZIXc+3xGI+Q+4TRYGmkMsjazD8b3dZGdRvybP0ututDAmpZfMjC9K6xDNf3AaGgn/2Fn8dqfxudFOtFHjn3sDCexsHZMfRJaGi3MbPdRrLXRT7VRTlDOKKFT71SxfrUTiQ4GUFQJ+GYBNaqXWy2rcfN0IPgpyPOeEqg2enhtpndeOO9Dw6asNV3Q7V89Yi1UNuuodXt4JsvfxtLrW0LCAbs3dB47ew9nfmhw0rlCviFH/4fcWz3brtv1kATNn6CUTb6Haxt1dV4bvJJBp9ZtmRjTbieYuH1ewrYdA/KbgzSYzDjQZH1jpmz19l23UFP3qTO05Yht0zJZlcNLGigi3OPD6jnWjOD3AZZBeuQwTBIbzDAm5ZphPFJalOxYMpqd8YIJYOXjuD8xcs4evSINdsGCSc1xioropIHszi2qrT0WYQI+TlSFfKpu8GhDwK40Hjrjc8ilgjlsXqkB6FDdMR6Hn3NNBFbG5mGOWi/KkM1ij/3EZ210eBNqkp2KxB4HKbVufcasJla01XMUaw4qMbTSYmUZKQT1rLVOxaYup698QH7+siuhNKC6uphUjSDsccee8yO+MFX7Y+2ST2XvFARySiH5nYb29WqoKAo2UOKQwdLQK7ABTVMWwoCAR66Ce0KG5c7jySZXpPTaSOkukk0L7TQq6uNkSC9okV1vtBw6X0NO5cho5HiwrCmw4fe7WM8AXzoLa/GI488gSjBNM+gJSpuc7aOR9RW37deC2PpBIqrIpqB7IE1OnNMgUJJHyxqhioR+qq4KcmSy43OID+2Q7Cpw49xsoAb85uN6cB33WS4h/86hMwIH3Ce1t49C9ImZNGXX9yEcpjBIN1UZwmOR2ysAKc5A8uNczxDHGRmgwLy0MDKOIf3cWfpbC8XFTUDblRhSS3Fss+bnTQNoo0niBtw/t2kgYZFbHuPAKMFB8J7MX1Ho9C7rI2YXqHB9KbP04Rfaycwx2iBCXeQsT0NHnSnaQ7G0iX+XRG66gTmjQY12dAjpH0U1pfRrEad9yy6d+06a0iOscbcgyogSeDP/+Iv8Mmnn0SvpJZi229JYCzbwz37J5HqJ1DoJTBBCb7qBnJRU71Y59brOJWsID0xYixIEKakdE0K37nYRCti8XwIA9tNMsZjP2QHu8em8ND+I7aO7bY5qXpDje612jZurC5hner5mZRGigjSVJg/bLkQguJwbUgimQVlsgX8xx/7KeyenDTngKRo0levXNG0gz175/HUV5/F29/2TglL23H0viUTlzUokDPLrK9J1HJv6tWedAkjCwwsgAlZvViJnEJsz5JojuZwqUZjwZLPeLOgwy/edocbyOHzNmhZBpZs3Bwp3saW9qRB6A8p5XRWImyYyC3Rh1w+F6ZSd3B9aRU752aD3zPojsSgicnpAbHBITGrR9mgRoPFwzp5NhPgOAs0jUUsUkV47rZGYdhhaE72IaIkb5GtPQho5USsIdr3qx270Dwf3lunJyaNJyflPWahF87hWOctxJ2RZWm0EQZNxmvsytac6q8sOTRBi51pIsAMXugAOU2Db/HEG95oJ2rnEwcjTqelf+22qMhNB2AREB0JRVrTpT5SJSr6GuNKsGEwMh6tDoywVoL4awRCzj2O1GDRlizBqx1EbaMXK/WmblqI2rRpXFTQyoVTvJcAACAASURBVGBa0TT9S7+HsVwWb7t9Dx47kEKuUCEPLqh7J9BWMy/hOXOiMoAKBk36hQ2ULuNkzX5e3B8+NIs8rIm53WF9zaREqNhNTz+6/27M3/u9SOZY1B9O7IxnEF6Dudl4Dw1lPMuK/w7/TtVkjijZt2/PQPWaG+Tq5csS6R1kap5xhTfgv/M64/Ur/5x4TcjueQh5xZlabrQ9s1GmFox//J6cyOLF1zg9352BXVaI9r0D3yMa9qKtb2B0bOwWWmwY/cAIx5vQeb0hotSgwEFTZtjcMYcgmGqgTh6G8QViR6dFWIW9LFaEtnUcAnfUs+MQUuo00vgJuiCUIbXwCB0OwqSKfzBk/rzVBhtqG3a3FvgQOvqnMHJfo0x+5t//PLqjZM9ysGUQlEYHDxwaw0g6hyJyGOUwmPoGGvVVbDebWCTZaGzU2kHUO9VEgqQlZPDsGZLQQ0NqiMN0Z6yttSMRmw7NzWPfyJi9Vo3XVHPhdOG2ObFeB+eWbmCNbQI8iwHWlRyhgsfQXO/12MDaI8HjnsPH8RPveB/KYWDnjevXcPHCeX3G3r17kMmmcPb8Rdz3wMPS8zR269CpOyNNhf1B/1po7VA2YG0OEr8NJCDCZMEnB+NtO84Gj1LdgaonBi0641f1Kv40lrlYM7Hv0xC46Z2Cwwg9m1bHsh4o3pf2tqjmLh4QBhtIUQMoFQuqidJhTU1NKuNwg2zn1IICg8nNgap2FoI4XUGM8CK0xan9GmdEh25OX8xpR1kEbZogs12lowMWZNqa2DghExT22WVDmE+OMDRROyMyHuQxWFMwESBGbzcIFRYj5sg5GSSv+xLjM8w0C45frwuZb9AcsgZ8KeAbsrVNEWFqIhYogdfBe77vh+zEz77xkPYNx1z0mn10m0Z7ZaaTpa4gm4SLERLsvWLxU9GWg/pudofZlm0ekoES6LT4fm2UcynMtrMobqRwdbWGjVYHnRAFi9I+UL9lWqZYyc0xqM9wcKqC1x6cwd5SH63lk2LJ6KGGZtBOiw/EXkKqvBkVOwSW0np3aNhcahLk/jXGEdk3LGRLMz6RxlIjhefXUyIpPPLA3XjdE69HsjKN1Ogu6RN6tD64+wAD3brp4hCab8RbHZU7nEsXL+ErX/kq7r3vLhw8eCioRydx/epVjZuvcAx9DMqL9yp8N9htuPFDH9ktBtffS9FkkE7x7CfuWL8rYSTcxK3OzF/nDt0zUb9n9nlxjUpsKxiIjZoBU18Wh+YJN2edwGosclQ+mkJ10QDB+ZuGwxn/7OFzsVrwtavXMD07o+xOdUcddGBtbQOjo2UT8cxkpPaRzeSQp3oA6ylhenCO2YGQA6u5yBhKtb87ILJYVHxznVKHPYicEtr/nT/4I3z51DeFJPRYv6MwdDrC4ekUdo6VUE4WUcoU0e02sM0Bj90uVla3MLFzAr1kT8oXvb5BSFeXO7iwmguEOyu+yqh3+ki0+qJwsy5698EDKIYsks9jY2PT6hm9SGop1UYdi1ub2Io4W84MCR2XKoX63rJLz7CsTJ1ELpPFv/7+H8O9h2/TRHAOSv3OS8+LKUmdwJnZHZL1IXLDSd1a81Abu3W/OuxL42bIjd2LYP2g1k72mQVlpp1H2JlfrA/ZNVkWwy+xEbVXTH6Kht1gWD5Dg8iUkZCwwPfTgEZzeDdl2GIOshXF9p2Cde9N8mnBoVdPM7zCoEdrrqdI9YSM8K1kKEFrA8FmW09XMhecH2pFOqNS3Ym9h1tGr2fRiYVywaAWzWRDt2tZkzIhoUkGu9v0aNYxCclaEOcEOTIhmT1KgjMMdDT/ahmXsynluANhhus3rAqH2MDoMSEhMcdsQzBZB2QtL2TwGgsQMrygMsOslddF16g1TwDveO/3m8OafuJAxA1A59JvRejR+DPiySSRLaZUu8qWbDijU80dIvEPujVzYCTCLK1Z74m2OlPI4m7ksauTRaObwHc2W3hlvWEyNRzkl4xQKLA/gMMfTdwzl0hgfqSEe3cWcHCkgxFi/+0Guq0GyETxTSnoMUACttE58sEMhasfezbobBj1JnmhMsTG5j+T6ERpXG8X8KfnqWAwirc88TDe/553Sa4qk+c4DIOz4t3ccccVd0wOh/kGHETnITuIw2U0pqSxs1mXDccDCCsYPKo+xz/Hsx3+m8OE/18ZXPzfPfKM2Xv9VWNSmk0J1uqghGLyEIYZOr5bn3v8PvxncUfn9yJmVKzwerPDs2IyYwiJxQa6sV1ngG+81SFc/OBzExYlOqLIg+pFYjKwOMdqcmZy0Mbg62GyWOzvIysuISiWih9zczvERPQi87AXiLURO2CMAtdWN9RvF4daed9xcs5wLSPNNPtX/+7fIlXImpoKUW1ONEjU8eCRnUiFEeoMULs9yj4lUa+2UahkQbmYVqeBZrcpqvLXTnG2VqhfkYAQSr5pnuHtNtZrVezeMYvpSkUwOOs6zFQoY6UIvct5SE2s1jZRVx2ZED0lp2mIhoQqV2Fwg2Rz0xJ47b0P40Nvezcmypy23MWN69dx5uTL2DEzq95BalHu3L0HWZ6ZMIpFTkXFv+Hz5Nr5WXJj3ajXUCiUbVAk94tDYQF1ocNVLZa0cE1rCBBXMLDWYM7onpCjZWxGnLCak7lEM9pSXAhQuBFnQjBOR0C9TQ96VSvi7wamsVistu98TXj9ta0tnDt3EXfdd18gWQz1SwcUfdWnjQDl2Xi8nszP1H0TCgyEB88SXTtQddQB+YOO2LIuK4EYU1RU/DD80WyQ1bxEl6eOabOl4amWbgyDK66LpmDE9Ba5RoShNS2cvWfmZpT9eKbqIt/8ED3TIApMBuOgZuhZO5+PmpmDMrwLNITIz3vCdLYQ4QP/7J+b1Zx64mDEQYKdVoREMzxczqgqppHKR0hzmrDKRZbeyeANEd1YjcJwZDMill01t3vod9qYL+fwcCKP3X2T+2hkcvj0yTW0ekl0oz42apvIZCO8954FHBvtI5tOoiRJ2ybSiZZGMPDm1QSoTWObTKnhMHka2GBDoIy6qY0xiMKDqnzokKd7lCcPqbXAwyiB9U4ev/HtAhLZEu4+uhfveesbMTmzAyNj48jkTIbn1gzBswrf4G5M/ffiDsZ/91bjZudxmL264YvXrW51NL7h42QDN6AecbkT8de6A3HDzT85y4skjnysb8rvJe684tmlO+Bb/3Sn6HCFr4F/Xtygx9l4DFx0rfRa4UDYa/z7wR0YlOK9PyEK9vuWgQr6kHwFm2mZ1QyCgHCo45/N/XTu9Cv6gL0HDw4YZD5GQ+8tppldS45irB2L8uMBQTx78HXXz8NYnT/+yIfx5LNPyxmRtB5VTJrnjfcdxdbSSZRLeWRSSTGw2k0qqnD2FetzZGJ2Ue/UcXmtju8sZqX7x3IYeG7Z70/oqtZBc6uOfi6Fw3Pz0uJkVEzoTwLPzJ5oqFusZzWxVNtAgx4hk0ZEWrx6qowhJthMArcWpFnGlcBYuYKf/sCP4OE77g61sSYK+byEf+n0q1sbqFRGhEYwO9B0aRWezPj4zKv4Xo5nB512UwotGqgaAkv/udREfHeEoIaGmEX6kOLKWLIGQuNgMBl/bqxD1dCYvQdHqVErMQUVEwQw57a6soRy0SY4yHmFugz3BO9L2pMBtnY4nXqNz37ta7j3kUfNaTI74sBHNpy6MJiM9tCG8LooGs79ZQiD2S+HCuUUmXnZZoudjaSp6cRGAllAQIdnQa8/M6992RkwpQ5e80BVJpwJvtYp/sMSgEP2QRNVmayNiNJgyODcaJcb9YaG67IfUlJulLRr1PVZ7Mv05nHdhxMwBBWbLfYWBCNlDNfhvT/0Y/bt6GsORt1GB2TbcqpslAJSuQSSBUKBSfVbkWKuovOQZWjmxDFgZwy64ZdScgK1jTb6nQ52V4YOq8vXpDJ4ab2HC+st1NtdrNe3cOTQOH5kfx6T/XWLrgeEjrA9g8EwuRNXm3Y2V5gRE7Nr7tHDsobowxt3HbrhlFbxeHUwuSG4cbaiHH71+RzS+TEcPzCPt77+MUzPzWF0YlIika7WHTf4t2Yx8WyKm8bZefEMx18Td3Z+iG/92f+fo7iV6HFrhB83qvFsIP5ZfE2z0dAID9fwi1+Dv0f8OuIGJ/73eMYVd45xh3VrBmY/C7UgDeoLDFRSuMniCv10JkRrdaKQVAm+c0aSeRC7msH1B3ao18d8DeLOhS+hvh+Domy+GAtIFMsOAqDwzqht1bRWt65L/LkP1jdA1Pz+xtIN/NKv/wpqzaaMbLeYQqKUxFi6g/sPj6rumk4kBF3+3Se/jte94R6kMxaxdvsdsM30W5eauL7Oul0CUY1STV0kKlkk+f2WKftPzs9gJlvS/aioHySkVM9gLasfoVHfxlq9ilYmhT4NOyEf1ScMgbD6clBkCZlEPpvDO17zBnzwe96JDCWGNNfMFCeUmWlGltVZvJ4xWO/Qa8RrYXMuIVhn2hprkBmQORVBiKEaKqUNNgCTOi8twSFEFs9MfA8xe9UelmKLMf4a2w0jSLBZPsCJ3ufk86eG1+mwM1sMmnodg3UpkauGYwMmLYgxiFHNwTKKfVw5fw479+wPwaftAjpIGuOM2IFBhiq0d7i4r1PTDYk1SrkQDmdHOpQYECR+Hp3D6OioESJCrciCddv/nrU6rK56YCA6cX25TkN2oZVi3PlaD6cRukymysQdbD8xiSBT0xwW14Drak7O5K/Mwxgjm+0TVkc3mNZtHtdPiUiA+pU1BrKWn1/ewwc/9JP2doUH90dRm8J/rO4mkKSDKgcl9ozJJg1uPDzouKE2EzPsa3Icn+SdWrWjkd47R7N4IJnHgR6Lauz1T6GfLWGjHeHCVhNXW1WcOFDE6xJV5Dvb/y9l7wFl6VmeCT43x7qVO+dutXIrI6GEJIIEwkHHmGgPINvAAGN72JndYfbsesZndndmvD5eY+94jD3G4DQGjAwMOUkEg5CQhLLUarVanbty1c1xz/OG/37161Zztjiiq274/+//whuf93llEuQeDPUYm4MbFknSZkSwRHNMnfBUaoAsaSns5wz5sKaDIQKvETJPUOEZ8vmo/IYIQDIWJAr4g8cySBUmcejALtx52w2Y3bwZ45Osei8aZNZaTBi8cyOBPsoDCoW7w07di4rnjF55ID3nY+EIpz1yC9hChB6GdO8orlA9DBMqFG2nMmytEVdI7imF3xmlwOIKOK603IJVAaEFjx7nD72xofDXkch19bfIWJK6E0mED+ugGKN3r0DvoWg0Wtt8br+XCOMAlq+GksJ8Oe/qASszhUT+rZpfitlHsMz7fMXnRH1EFQYEETzwT9/HF77yZbFy26kBklN5JBMdXLO3iPEcw5lsEMrwUhNFhgOlnb3m1E6tdPHsmT5qjT7SROEukT0mgVQpJ2wZrdU6sqUcJsYr6NWb2u/N+7B1ndjZYND0GnJZQQgyJMpoR8+IABwVKUaEJdCJDL3mosvxgV9+F3Zs3roulxvuLxFOhFzHQrjeMscFPVvkFAqMpSg3pLRcF0ZydntYFYvcBaiGUpT9QfpaWRNDv6/WVSmziY7XciTCqKHs75Y2j1CpUqBstU4CmGG41KiIGErU8Rupr+RphsKYtWEsCGb+netLdCQ9iVKphGee+Cn2Hbw4gry7AedEuW60SjBFwp5arCwyRAAYDFsqaki/qwYaUdHqrevnousyBGhND2kAcH97twitf9Qz4sCgyEmTeSeDDMFG9IS1yWTo7Ua0bCMiCQwH1qprcl3nJ4zygEK+rf0MHcChpMuqrORMCHcjo2VD4Affk3NqxOLuJf/K+35bh52/evdgQIuL7NvZJHKllIQBk1nrEmzIKnUtI3BnpMHVKnbFMfydCqu21kWn3sRMJY2Li1lc1s2h1GXYgTX+afQzKSxkUjiTaeO6ch8H64tICZrFqXmcu8s9YbpBWkwXJT/FqPEaFA0DRoWl1heJMXxH5miw38WeWulaTKzQXYYEG8jiPz3ERlgT2L9zFm9+7c3YJAprQtjM09IWWlFnvrguaDcS8i5wR1rghvQJvzvKMwkVhl8ndNtdSPtGDpVf6C2FXl7ocYVCJ/4crpD99Y0+G3otkRUVVLGHXpbWi2gDTIXjW8sXMTxUKSkFDLkm9UC7lSw0SIWCJtwt1CK+UFBj4ahIobqiMjaUE1khXHp50pnfpSCU57TQtq6toU2tTQWjlvV6U2L/4d4P50fXzv5zAeOvJRKYnz+Hv/3Mp/HkM8/oc5bSGBQTmCoPcPG2HMZyIVCGZR+q7JrtJJ462cGZVWq+PgZLyi6RLmo333aNtTxAKq+EsexlRgLnlWpVjEAdknoFmo8foJ1OoieAIxqSrIs0we6dmC3nQOG8aXwav/Wue3H1ZYeirrc/a8+E+9iNKJlXYzLhmATOTTSdGX8MfVJhcU/QE4sARtJiRgvDPfnP6w/r68xwYYFwUKgaKk5F2HmReVuLgK3mk7kwKWIWOifNgXN8DrNXr41KkT3rlmQPiAdna0uFRWDRhBX/M+Sq7BfeckS9LM03eZ54vfyKinetHtS7C/Dzzhco+9Pygu5BrStrEUtM59N3okbIGEbXXofqEWsKyB0SLgoBaHJN9iVjuNEo4CRcGRggLjeo9Ann599cG86Fe1yKNtbWQCKnTFFxLM70rwhQPWPCRBMoNcF0iAEBvOPeD6nCyh7aPpAHySRQKKaQZ0PGvPKviTCwmhWplQpVs/9uzdK00M8VGuPkQLM+QGOlgWK2j50TGexNZrG3V0C2p3mjpUwC54p95EtJ3IoWtnSqkfdkuTerPteDpjlFhap7INvOoJGKmgIyvjpxja2mwTSsWiW0mX38oYdFxYEkljtZ/OFjSfQzE9g2M467br8BO3dul6Leyvi4oNxYUBwqrFBxxYX7K4XZenWgimXIZh5a6u6hxb0aV0per8R1cnZpfy+upNxajQuZ0CMIFc4opbXRa6MEVzjmuMJ2ZRpFAk3ES0hAwiBqrFAxMW8hbcSNr69ULkr+heg9VTBhR/ih8SRhKb5nUOxoHSIDR3MCXtw47IWkkGhfU2kcYQwLGpp0glDLrzmhoVmhcpiteEOMjAhG73lV4Itf/jLu++IXJZTZZtPEsSwy5SQ2TySwdyaDSpZCznJ6iT6qzT4On+ngzEoSg04Sg5Um2tUGchWCcQboNdgpuIVcuYAalflYSZQUFQ3JmaWhpzF7CIuEoGxTqNFrkdzV0IuUs+GwdiOgLaVz+O13vx83X/OqV2YUnV0lMBZ8D8aNMLWs13sH/hmlzlIwBYtweQ16Wc7T6fvXQTAE1CiIR8+951I8r61lRFp+wDY8Hn6UHlHC8MB1VcSoBUFFTEjUw+Dbujc00iPzlkqhVa9jaXkJlfGJiB1DjMBeD0dfeB679x1QEuaVFbkPW8q7kSghUwGCUIAPwSJiUEue0yIogemtDPgG0DDGdVEy0m+M3IHWlUAeV43xMIognXDtnPA+9CKFHcM4BP1sKlJS0ZnidbFbuHQH1hrXcE3jcsm9KM1RaY2Fnn+ldhsiqJ2qzjwvU/ZD9KbhKOzssoaM9/6lX3mPhQSv2TUgQTsRgQUekjSLZk1ZhdBjO5vrLGypdVCrQ8ALdpDVClHkYW2pjUS3i6mxFGbKSUylMigOGIpLYS09APlsL8mlcX2/jWKHDA9eR6CFhWqJaOMzosg0f+05BRsUx2EPJmBKZx6wshKvQfLqapWFCtFkjQAVmFte9X4WL6ym8MUXe+hmxjGWTeHm6y7HlVdchqnpGWzeulXabDDUOMq7iiP24kojdONdgIqVbNBy3zyh0okrkdBLEwvJ3XVTwvGNNUp4xMcR3neUUhp1jXV7IfiSC/ShUloPrQ+vH17XrTavluf6s65GUH8G7V2cX5A6LkKy+a9LT29l7wfFK2yi/lihsRUMYOip8pAqn5yvWfRvcth4cqh43fYdKshwTp3fUODA1vFXhkBBk0ziq9/4Oj57330ShmMPnma3g8x0EdlCCmP5AcZzPeyYLYmAnF+u46X5JtZaOQyksLiFbq2FVF7piLqNhtQ7FsoFKQFYI1lxkb3L2N1YEYEeZmc+gXu9kM4gXyzgTK0qdEwCjU6RIcP6idl8cf5mCmP4Nx/8LVx28BKpMQoNHIb1GAaLh//OZ+zEjS//LPcNkXjMJdIwZat5KlXNaxirutFFae2let28niiBAQWxcZsK4EIpnpxVw+vmRIlFUH1F7GlljTVidN4+8948rB55zYOB9MWbmprC6toqmNfj9Z575lnk81lMTk2KF9esN0QWsd+cBIUH6iGKtxIZBZRn1hlZPDyvD9N28ryndMK2fmYqX1Thad2S0rBogbPm2uT5jKFdm+t67aK2gqKXJeF/I7HW/Kg2GxW2DavDdHnulEoRLsDq2rwwWMpC1jH8aIjPFZZGUvRESk6VvBHSd0tZPxyI0ajV0GDDXCHNLgm3oowRCbzxF+7RHTl7ze5BKp/A2GQRvdQAvUQP/ZTeYBi+YQO8ISu7C0gJvgn4x+umTJMbS0W300e72kdrrQUi7yulJAolDbNIErPXRz6VxsW9FHaxA2ufVdm0sNJokerfahyYXmv1SAo6DP/wqXnQ2sIp5jUDjG0rpYtYkxG/l0FRad0YKpCf006jhPCnBdEyVixjrDKBye07sdgrIF+Zwt6dO7B//x6UKxWxOMSzMo4sn59QyI06uC4U44rnfMospHoaHpihlcN58u7FfuBdEDjIY9T4wlor/7z/G1IXeTgvrqjCMYdeSCjEQmXrSit8X9YmKuIdhpkjBWihPX6HQBCCfqR+I5XG4uKiJJmZsBcIvuoLEQAesTaA7xC4EeUCdE+H6xGNJSomH76vV1ZvSQ5OqPSEZcAS71bH4msfzpF44akUTi/OyZinp6YxVangq1/7Ku677z4NN+XYT4z5owFSkyWpzWKLA/ccBn1ShfG0A6i10a+S4ofgqAy6zQ760m69gPGJEqrVOqqNJvrsTsxrt8kiYRBjyxlqSp9YoyQawrtBWLyhf81IFAs+lcK28Wl89IO/hb07dyuoIyrwVXb/Z599FhcK9dL6CEx8P7hxxn/doPHf/fyE+3BpYU48Ii+0JduLrwHzJpx7kiGrBTvA6uqqINMcFCArJ+EuQzabUvB7O/mtjkHr64ZCVveThx51XBrOY9E1ldJTTz6F2dlZCbmW2UZo0Mfc2bMYn5qUshylvmpKGYFzjgq6UJQoFU5XasgI6iCvnxjZVprASdZQmdWhDRwo42EzEi6bsqbnJ43arZjY1pYML0nhPswIStZD7sO5Vk5P8ZSMe1MLf9cTUAt5g7C4ax2VzBdzgkF7HkVA2jmMwobqVIhilfCsIrRdZrgny3nXvmlaI6dQelI55RTUYYruDXe9SU/ff/vUxwfkv2KeYG55CQ8+/xM8duJJ1PrKPqwjtKRflK8aovjE1bUKaclHKMWE2DmyabpptNa60iWV3hir38VKIIcUCRT7FSSXS2D9iD2SwKu1PZa292ZsnYnTVILMy2mxwqiVs+kUJsZKKBYyuGDPThQKRdm0szPTmJycEleWgk6sWra1l9bSWtvAuDULHvleNq0xWLHUJGSRQZIhKKN3kfgvGRE86RkIr7jSGZU3ilYz9kv8UIffpfII48uhMHRlEh4wmesgJBMXBqG3EypAf91zYU4S69cOvxcOP7wXrUZp3x27/0afd2Ho9ww9MtlPHnIzCDRzTulsGmurayIcjh9/GTPT05JDEFPEFImMWcJ9DDu45U2osCevdU9KN1X5rLYAEZBFjLh2eE0N3SgQw5SWCW4RLAFhLu8fediGnG21Ovi7z/8PnG4sowvCrWvoNTrorFVRX1tRpCAZZXJZtNfqSOQySI0VpJOB1n4SZSXtCzCoNdCvtwzunEaXAq/dRjaXxu4dm8UiXVyqire2QiFnYawsmRkMri1dFKxFPANQHetzJWzfVjDsyoVC+8O/+ut47XU3SqdrF2Y0ItRapjAuGPR+9C6PG2uh9xrOnX87BAnpeqqQlO7IfFb2jnIwjLGf8DuLi/MYH5+M9kLcIPJQW+SBO2WbRSg8TyV1RvSCIsg8S110Xf0MUsmw3cv27dukXokw/WPHjmHXnj2YnprSYl3mOmtVkAlfOQ0T0o6eSt7D3jIXQqTd0saoYpWYZ2JcqBy356m0JYwyu0vu1QqbNeekYAadP00x+N8uG/g3kZgsP1DvVJvoeukAxyNUcFktlBfuRCsL8j0R5sllYaL+dnpfpZvysLnqDZ41YdYXdvoh1FzmWHgMyao0BDqFqEVvqHvX3T+np/yPPvYHAwIKmGAT+n0MMFebx0OHf4Jjc8fQ6DVQbdbR6DQ0Riw9flTzi1UrIRSNWWraS2OxabYh0E7RQDdJrATara40JuTouEClwjjyg01oLadAxii2Oitl05idnsCF+/dg3+5dGK+MSTGtWMYWWuGk0G3UVhikprH8lvfSoWtrOTXnqYvanlhsXghdDf2k1pZuHrYFUaJT/gwr/bWtQczKjp3RdRa4vRf3UOLHel0iOsb+wAVdlxQNrhl6CuE1+bp7Z+HmcK/LNx4/d+7cOTkMmzZtwvLyMqanp0Uo+Ab3e7iCHKUU/d7nU1ajRNmJEyewe/fudVX90eciiheI5ZzJZWTDdxkeTCbxzFNP4dChQ4IoY4hBnnmg6D/VmQaeCBSZP7e+ZblOYZonGMH2lha6yPU8xKEEygpYsOiLtdAZ5gviRouHcpgbvv+B7+Kr3/0u6q0GssUsCrNlpGjOsXC32RA+P5LFigXfBBqrNfGcUsWsVFsIjLU7QL/VBcFR0tWA3aibFFwDNDpN7D+wE5OFHNbW6lhaqaLRbuFkvSZnmTVdVFg0/kRZ9QaYmZqQ3CA9MPbNZQ8s/kSeacRLmcVH3vMB3HLl1WrsmbBhGJCCl3uGXkaohMK1dmUV7qNRRv7jCAAAIABJREFUZyjcO/57/Cz560OhbK61hcM5Vc02OUWHLSvCdQmFdjhGN5qYdBdT24qBXZDK+QtyoPL5Xgfz8wuYnJqW348eeRH5Ygl79+0XuSRNVft9LC0sgHO1bedObbFhLBOeF6PCl7IAq3NTlKIaquIJWeEzx8W/FZSgikgVsObVFOSg+S+lXbIC4R45MpU3U0FMVmAfhebU2NNuxdZh3lCKQqxgBr7IeBuPooiHPQ8jpWhnRjkcPZxJ5iHvIO2GpaZiuE7KnajYRSqLYQ7eW+Wqv0zZe/tr79DT/Ld/86lBsVAQDL/wOBkaUFp/oINqs4pTC6fwwvEXsdxcw1q7irXmKhZWl9DsNKR2g1RJTq5O74jHP5ukd6Qee4LFXQoEUQgzkigns3j1RTdjJr8HE2NTmJqYQGWshEKeCT7tkyMuq02WyhnlCbSMsOO5FGJsQk7eMwoYVXLDEI9uYGVq1vc8xKYN5xzo4YfKD1wolOPCKf73KOEcXm+UgB+lfPzeoecTKhIXwHFF4eMJvShXONzwTD5XKhXZ+AxRUcizKSJ/Z6jNYfbuYZ1PSfu4I6TSqIcPXtPNqZx7KyurmJiYiLyyuLeo94WMi//Sw54cr0hh6vy5c9iyVWHV9UZTNnouTzi0ekqysSVUbZQzYahD2L+GCk2sOSbeSZckDfIYbtGkvBLa0kMzdJ09i4QCLQoerp1YkxaNUPh8El/80pfwwMMPodlqSMPS7pi2M5chJhUhJ7UujCZ0EuivNqXViMAzrNiZHlafRDOsd+JQ2l10W9ZTKpPAts3TyCUgc1GrNUE++DmCFpIJ8ClSHJNFEFZrDXz0Ix/B8tnTOHzkCJ44+iJWmnXBapJ5RnlC1QrOF0p4y50/j1+49Q7hyFPmD2BlZVmIX1mLRhAShbTPg3gPQanH+fZpeL7C/Rb3yuLv+ZbyvS5WPxGPQmLsfJHrw1txb07DuSrv3MAQ/kjz6qhICFbhPZRLcEghxP1IJbOwuIhcJo2FuTkUxyqSU+UcMWSpApmFxQMFaQlzBfNwWi+l7BBaiCt1fuItkRZJc0uWmFYlxIJvej8EpHhYWoBnur+1q7PC7y1NKuPg5+uNmjADcY68E4YawvysgiJEhkRKUM+GRs2MsZ2IQ6nDcqi9NefUqF+EJvQzy+/ynDIUyu95gb8oYivD0XlXeS7/BoaGooW1ONtDmLfdfrs++be+/pUBETniZViXThmxW6oWH2VxJt3OZq+JudWzODF3AkfPHcejLz2JpDDUWpiND0BlJSh4Hn51h/WSVtPVB153+WvxphvfhnSyHLWRF+Eg4A1jJI6EnfGQmSCKJtmQL5QoKqTc6tJ/I2USE6Sh9RaG4cKPxS2888ni8LMbKR/dgcMcSlwJbmRRxl/364ffd6UVz6H4Z4gek4NHOiHzpNwycqvm2EvHsHPXznVhPRcc4WEdNUeh0jzfeHXsGiagkOa+o7J0RRxa1yKkMJAOpgsLC9i8ebN8b2V5WRL/tCxZM5Irsomn/ozKIYWK0A2W4Xj1wDNBxDi/odqj8URzbdRP/J6GRIxg1+lkgnBs5AlIY8kkvv2d+/HV+7+DaqOOHXu349jKWRH6IqgkxKhnTeaFpNMrTdRXqrj28stRzOewslbFCyePI13Ki1Dp1dualzJy3m4miUohj3KajA3M+3ax2uF5tjIUKitD1fK+1W4Pv/bee/HzN96EJ595Cn/yV3+JM8sL6AgYQ4EXslcMdbpt8w5cf+gaTE1OYfe2Hbhg+3ZpsEibkB11KXwJPuAPczasB5Lckv3E96uvdfi6/+77jfkXGhJUhB5i3ej8cZzsckDjx+u2RhlxoQHnYwjHyN/lM/aiFBcb8wTnVYAb5hGoGBpgbW01gr2n0lndywIWSUlkgGz5TEswQuQtW9LSykSh5b5n1ynoyHMaAhfcM6JHFhUT06uKWCY0bM2uFVRErOvyHyopSaEYgEOUlXAt2t43K12aR+rEmIem6kzCyrbvhQPQwv7ufUkhN3tnmRHmLP/eClyUvTXDdFi7h+KlxxjbjiRSUT5eS1EU3e334B6I2Nq/951vDdrtllkn8cSyJcSF9l971zCeK6HDbhtnF0/i2498BfP1OZyur6LHCv1UH1k505r/Yq6I+lL+NQv0+otuwM/ddC/K+c1yeCO33JSMCz1XdLJBwvBOlDjXwx7CZMPPxg9LeA1/Ly6M45/Z6KDEPzfqYMYPRNyiDMcQP2TnO/DhM8YPn3tToeJgcpfxdNa01Ejbz0RsJiPWPRFe/A4RTVl6t8EaqMU0DL24lerP4e9pX6NhO4owFOnPsU6piXeRVDooMjJbKxVewy10fq9OJob5OTn0UzNT0syP6KyJ8Qk5TMVyyRrbqbHixcMy7oCVxcOqiutTi1ojCVomIf144i06bOCqOD23oDZRxFKtLmMEvvC5k/kx2OLS0hI+/pefwvEzp6Q+qpW3PJtRixFOzlyB/LCwd7WNpaVV/It778UVBy8URffv/uQPkS3mAVJBNdpAW2HJfI5WnlyIfenETYWTHSuh3m6ADHwsbpUcgzwo66ySaA0G+LVffQ/edP2r8eAjD+Fjn/g4WoMe2gQCWFhQ8ibGIC5h/1QGmcIYtm/Zjv07d+OKgwdx4bbtwhNK69iVBXNbNELIrxjf+/533NMZZYDRG2RuTqzzWPFxeB59rz/04x9j167dmJmd2fDzcWNo3VqZPBnu0fXhRpXRlhMS6L0pAFHaVd1PqQzycn54lmrSRbjZ7mJsfDzy/sXgiRUF+J535RWdbRuTkwiJjLTohKAEhQ6JEQFl4Rd2EgknWvzA0gmaxmF9OJtDKhGEhyTVO1P+RK6dNl5VsIo8sREN8ywRucmmlMQIiFz2bsRa/xD1ulpXDmFpF2Gu8BSMoWTpFZLcmWF9Zw7yOXC54mVS3ItveJPlsL79ta9YVJ+ZWaODj7A22jxRXVZN6kmMlEqLvWeaK1ibfwarqy/j8OIJ/OTcOTR6bWl1z0sIzU02LcCJjCgu4Ir91+DNN/8ainmGdBSiTo0fCkMPKYQJvvjGDYV/3KoPN6Nv6lHKYiOFFlcCekjMGo5psFH3HqWo4komfg8fy/muN+q66xR5QKvir/uB4MZt1uuy4ebmzsnWp6KYnJwUa5DhQP+s58B4vzDZ7IaFx9F9TkNIqysuddFficgL18HhxuwCwPCvu/8+DiqsRnUNxVJRusRSSAs60przCXZLg/kSV1cKm0hFRitFbsKoiFh7nFv+1bq+Ss+L9cCM4TIPWQLEK+0yd6tdVNkFwCl0XNipx65gDl/zZ559Fn/2N3+FVlIjEVKo31Fy0Q6Hw8aMTHDT2at2UGt38OF3vxc3XXkVHn38cXzsH/9GO7mSMbw3QCGVRlZoovvoFqyEpN5Eq9HGWq2BD7z7XhzYtl34Aw8feQFf+ubXsbRWxSCZFv7D/+ff/wfsmJ3BPz30ID72F39K7SRhRHpZFuVR1R7Av4WzjqGhbB7Ts1tw+9XX48pdezBJ9GwyjbFKWerABH4eQJxjx0X+XOdRBAhOf89bvEfeqi1quHd8brkXKWyJIvT9E94zfj5C2TDqDIbjixto4Z6Q9wZ96RZOj4Zhdim0xQALc2clKjA5PYNCqSShuOj8m0Jwz1H2lBlQIcBJDSU9Qw5Vl7/NIxJFw7t56xCyVlgPOWkO6Q1QLcxLBSeyljkz6zLMCwiaMDJK9RzRe5c8nAFACJZj92gaQG4HKqpRQQo0lBy8IfPngDvrQi+pHT/fkhcbtiDheNh3TORfIG9kXrylTTKJN/7cL+ooP/fx3x9IzL4whnS+KJQw2pPEEFB8QMLB23X0uk0kpRBE23cMmktA/Tga9ZNYa63hB3NreGJ5LSqordWqKJULLDMRaO2rL78Fd1z3z1DMbVFCSVoEhH+2WmKR+KIS0Ue3mhvBBVm4mPFN6J7ARlZUuAlHHaBQWYTXGPXZUYpno89tpLj8dRf8Pj7ZpOzcaZalC+7w2SNx7K55cOB5vShhax5P6Nl4forz7clpFy5+D/8M7+PejistH58rGveOQuXo8xOiHNcLEldk3sDJiyL1yUQoDZISXsrmtGW4rA9DD2ad+uZ2yhntrzNkmPdn9vkVhgLLbWpyWb3BaC5lKGHX3hDazvFoWIRIOl6n2dCeSx7uIKzX59HJVh21JfM8GOC5w8/hj/78z9Bqt8SC5bOMlYryXKushSrkkewnBPlX7XXwG299J1534034i099Cj888ayV9er+yCYzUg6SyqYsr5VARnJzKVRbHfRSObz9DXfjNZddJp1sT54+gU/99/+Ox59/DjdcewP+9Qc/LMr9oUcexv/7l38msPYulR8td+t+IJ6VN9e0Wh66rSKY0llUpjbjI295Bw5s2aZgFO+TFfR1Co3FUUokvpc3OkdxYzN+rkIltM6TD7o/+94N92ooN4bG69DQcmUySn6owuph7tyckGJzEsj4QKV14thRTM3MiiD2/Jjnbrke1bU1zSWPjQl03w1BP4MepvcaMm1HItV861CQYsARZdrvKWCBe9pkKtUGIx/M/VoIwPLHiuORkhgJ/2mvLHISan1aUkKLNGYltGiRC3qVnmNjaJJnX77HspMMPzvMHYocsvCqE/oqZZaesygaIyFxynmtt2OX49Bgl7yWnf+773mLKqwv/ed3iik4NrlduKpIHd8fkMZG6wAI7+u3a0j0lpEg1L3bFJc4MSCRWZcAJjR7A6ymC/jhSgNPzy1oAVsqhbXlVUzNlFDIZPGqy27HLVe9Fbn0tOWaFE7snTY5cXzQTrctoQYBA1QqEcQy7nmcz6sKN7QL/fDzfgDiXs2ozR5u8NAyjHt4o641ymsKv+cCdeiVKMTT/w7za3HrMnzGcNyuaLSL7hDZFW2SIPzh4xtlufphjcf+w+vwXi74h16X5mMc0cSDw89I9+GoS/UQgi9jsM3MexK0I+ErkYIE6BjdltH5qFVp1F2G+AzXZd28CNhAYdwkNZZ8qvchEv5BXoeMB17kuF5keq2Ooq9IvsqgWkK8UUKZ5b7SB4lRB81JKK+hsrpH+4yUUlLEnsYD37tfWtRfeeiQQPOJ+CNK8L996q/xkyeeQJMEt8kBfvPdv47rLr8cf/f3n8Y3nn/EoNzaIkTmgM+S1XAfnzHV6iHZGYDNWNsUlMUy/u3bfhUHtm3ThLqR31KostUIx/nikRfwyc/8HY6ePqG1WJR3gSGkOW1lEKcFqwZMGj0ynKey+N/e8wFcve+C4XMGYfuhAnilGgrfi4Mk4mczNOY2MizjZztUhHE5EZ45V2IeyfE97/fxSAMNHgIIQqOOi0Dlc+b0Gezft1+8y06vJ6wW82fPYHJmU3T+4gbUUAFaOxCD7vNz0i5F2tpruFrYNdJZC2FrjanuO2tz46AJ7/7t3pHR1zF64fx9fl8hUpB6J0UV6rlgX8Cu5CeJ5KbiFaolnnF2KSY03ZCKSk6sRpzSPCWVF5N5MDlLSpjLchQqZ3p8CjIxknID9qjS0+8rKlH1Brs3S+2W/UdBcM87fsUU1kf2KkuRtAHoSdGbXJyQX+2nKK8zWEAsSqtDanrtH5TIF9EcZHCm3cHhRhVzjKWSMDcJ5DI5rC3VcPHB/bjh0J246qI7kRgUNJzoAiLo/OpWUhgGHFpFSkLpn4lyELYzRbZZ4V98U8et/9Aai1t9ccG9kZLwa/gGCP8OrbH4YYkrxI2+H1dGP0uxhvfkPehBuVekG0Bhsj5OV+IhIjAMx/m4+ZqHRcLcQzgeD9+6legKU5K6BtFlLmKYCPYiTYOJR+3AzeOSCgWL61lIQHJMThXkQBvPY1qolopEsk1Bb1FZP+EPVHYH5y1UtOmQB1KZUNSA8n89SqLXUIXFeS3kCsgwfCcehYYUxfsiKWu3I8qIBhvDQLLepgA0T6e5XFVsPFcUTvbfoI9HHvspvv/wj3H55Ydwx023SCPJk6dP43f++Pc1ac/6G68d4yHPGsUYJ6feRqLWUuBINo1WLofLLrwUH33PvRZY0nITDzSJIALwwwd/iG9//wEJL+7YsV3yinMLC5irrWCeHIQOCjHUJa3pPumJ+kn8zr3/HFftv3BdViZURhspko2UWfj5+BkPldCoMxy/70ZnN27c+X4Vge371UKa4RjiY+NDi4DvsA1KQcJqNGLIfEGAEFFyzBFHdFCWnw2v6WPhv64M5ZxaobIqUBYgt9XQcpSeIaX1fQOHGDpSN5edH6urY7EzrytK10KK3KvyMUP96FjUsOHv4rkJ0XBfvB+hS+t1sbS4IEZWeawi+SduD7aDcUSuygnNjTGcz2JqEodLmNdomyS/7K2qnNXf6iCd5Yzzrf/pYXnbez+gR/Lf3TUx4ICanCfJubNJF0P6JKhVi6vV6aLRG4Dlgg1yBDL2jp4yO1NBZbWaX+CIbE+SAjZNbcK2iYtx2413YdvsJcBAYZGcDG+zHB3oSD45CkvDQGHYZpTiCQV7KLTjmzuuUEZ9L/RmQkU26ncfi2+4UYop/poL//jr4Vh9kcJ7hvcYddjiY9noWePPHIb+4mPwa4RKLvyMK6dwjeICwgXAaKVsDNgD9VhEaDBmbkpDegIZKEJaZxuJpygZARHICKN6FFe2nqSVjtkDrU+h90Job6PNMB7D2Qr+caCOUyjx4LOeUFuMO6xYiXlV0EOAAJk0wz60WjX/yromLeIkDVIXSYbrcgXk80Ut0CSUmbRSDrc2bSXCxjjqxEplC4c0+WCUhFnPSV9C43/wxx/DEy+9gFIuj8nymCAnl1ZW0SEsOqf5r1S7j0Szo4wVBAP0+9i29wB+78O/JbPltETC52rdkRWCogAVso4rTY62gnj0ycdw37e+iiNnT4sSdEEi7A8kwp3cjI+84z3Yu3W7zHMIZd9oT8b3Lz8X/+6oyED8DG5kPI3ywDY6v0NDTIVPVBRuXxgayxKUigxmf53nZ3FpUQuFWYDd6UjTypmZ2ciLj59jv6efKz8zHnr3cxcqMjkbhvDjurDfFBsvymsJSO6M54UhdM4lW97IXrOuzEJma6hBDUuadybfN3oH89rk2di+icAk0uAJvF0jB6zb47hlna0tiXt5VH6aQ9b9qlEQ7eLsTVDFsGMfNjLkMzrHyAvDj+JNWoRDFJRJBFHiaoTy/Xf82odVYR3anh9MlHI41W8iv5lkomm0ajoAskTzU4zLS1t6RgbInJ0mdJL/St83pDJaW9DuDDAzMY1Dl1yL/Tsux4X7XwW2YhwKM0WpRB6WrIbVEnj3TouBuzAcato4cifKro9UbL7Qbr1spITi3kv8cxspp40suI2+H9+MG40nfH0j5RY/CH7tUDmEh2LUmML8mc9xKFDC5w4VqefJ/PlDb8x/dyvS7+FhxeF9WCNiDQXNugxDQypA1AjSfFPKFJgiTn0P1ZsNrLGtQ7OGeosQayLd2LOoLb2jCOdlbyiGuVudlsJ7iYUzlzyZyFg9ihxNJNjqw7jq9BB5361hOxNByvbMIpbQilqBfMYs8whIIJ8rIpcvIJcpIZXIIYEcitkxbJndhmK+GB1iHkZ5bku6a/bEYwnDVZs/dxaPPPFT4aybnZnBE08+hR//+CHUmg000dVCY+a/6k1VLAzH93q47Kpr8L++5155Xmk4SBh0ryc8brrWqvw9T6DH0YhL+z08f+Q5fOm738RPnn0aXc/79QeYGp/CL97xRtxyxbX63WQyQnqGezDc83FvS70DZa+gF+Lv00txeHr8LIRKJC7843vPxzHKyFt/XnTGPUKz0bkOlQh/J2sF9xVnkTWF3KObN22S8ohwBcOzFYbXw/mQULl1jVC4uXo78ry+JxgubLexuros5QRSr8Wi/81bkM2kBQXMwumpqRkFeTBV06wrNiCqJVNjzap1FWBhOaLojFp8Q1ITFuLmVxjaY4hPog3i0WgkZJ18tCJkOQ8W1tS8lUYi2DRUiqXFOPTWPspHK6hHI2iWe7DsQ86VQvDf+ev/QhXWvl2VwdRYFmdaDZS3jmmLDSosQW0Q8iucEcikFKqbzjIfwdAGE3cUH/xMEtu37cWhS2/Gjk0XYNuW/chlK8YcPFQ0Ojv6f64o5LWIUmQIo457G+HCxwX5usUPEq2hUObie7jRFykulDfymNaN1U7R+ZRJ/HD6wRv1nZ9lFfp3/HPhAfxZXuGo+/mB9OtsdPD9wMcVusf1/fth/D+cz7gCiitTTyhLvJubwkJvLBQuG1modJG1CnqiwAgKOHr8CBar5zBItdDp19BorqHbJoKJdSS6R3VnqyWZQkpbhfeT0jxPILjiZTHMkdN4ubUuUcYWDbNoDkoh7Moer43nJBQkSCu+1hUgBgFIOi9ddPtdGYt7eKyH6veSyKZLmCxvwVh6My7adyhCcfm+DHkhfa/z3wgwIod3gKWlRXz961/Hiy8cRoeURMtLqFudneTraNkO+qgnEviff+tf4tpLLokKfrWYlMXB1jZF+pBpzc5wj6vHKHkP9DC3cA5HTxzHc0ePSA3c9i3bcGDPfuzZsRtZ+y7XJlQCvtbheYsbTa6wOKawvse9jdD7CM+r0/aoENQi5VCReUNC99yEyin2meFYVF2HyPlR6YW40uN92UfKSWipdBnyZtlI/Oyr4Ugmdy309nX28HNEhGDEuzo2N8bVwxBzSowjC+na/bm/fbySkJJ1U8/d7+s5Jr2qnw31uIUKyqNbJocjuRtFMsywUatGc1eWYnDqPgXPKYmthskZaVBDTLwuKwCmQlJPi3tL5T6fgYYkofkii1gA3uJ82pkz7/Kt736fHuvZbcWBoPjSQHnnhFTj99YIquBB5IYQ1CsIDlImda1MZpvsfbt249qrb8KO7Rcjl6mgWJpAigzL4tZ5zkSXYCPBHCqDuKs8XHy1YkNhGxfk4d+hcBSrUkI1w5zFqFBX+J2NFEsoxOO/j3rGuEIMD+0oS27UHMWVZeQ+mxcSH6sfLlcY4fdHzbWDI3x+Rj0XXwu9pvAz5/PkXvmMbi96rkgtSa0VUgZrJp0lSaunVL3xxACPP/8YlpvHsdo+gV6fwWnlrZSKeBYepkiOys7EaYUXC0ydfZHSKOTK6LSJ8GMil58zOLAIeCWZFWZwt2eNkWP4nJoAlxg8hQ5ZDDp18RK7Aw+HMZQmREdo95ri5bV79Pbo6Sm4IznIItkpYsvYJbjuypsigSGRiyEfmCa40xkce+ll7Nq9Qxg4/Ichm+PHjuHw4efw/OHDeO7556WdCDsOEKkngiCRwPvf935cfcWVEh0RwRAQ9Ur+jDVUfBYyjQdUO+Ee9Twe156eKlvC0/uh9+j1k9G4nHXBqYMilKGeO98nw1Cc1hKx+Nt/RoX6Qs8mbjxp9EQNi3Ac8bPs4ekwxeAeplnQ6mFbSMqVRnjWhookNLYdWDOUb6OMXp6x+fk5wQLs2rUzypXxmqrUnUXDGtea3+vhaq31C4FBAzGMPDoVnnmXQ7xmSuD03BkKNpKcVI85sbo8jnKl6thD+cnwJnOZVK7OYiIpDTujCoMflvm48vVeVix5krUyBRs6DpJOsDov7lNHG1KnZKWFUEJC3nQ6I9BHMoW7f+mtuh2ntxQHyUQf6XwS47umkMgk0V9tGdqDh1GJaGcmKnjDa+/Gwf2XY9vmvWg3+1hZWsLmLduAhBIemmmrDx+ijewQRS6kPKFOlG8uCY8E1Z7rFdDoGqhQIIaCOxSibsmFmz20YH0jxAWv55z8IIxSYuF74Vjivw830fk3dnjo4gonrswcTRhasXqA17d/CK8ZnyP+HSqsuHLT5dFDGf436nnWCzqjNBI2fEmI6lqrgSadpInqoYcS5YuI4gtae+g99Hl+8NAPcHLtESBXRbersXT+pOkZDZIosSQjkRWm/lQyi3TKhPBAc17tTg+V0kQUL1dCT31251DTuPvQuxIaHGPoVg5LJ4BW0tcBW1mkkhp6HLSND46ChIqqiVa7iu6gLahX8bo6PKgJVJfb2DlxBe6+7Z2RsOD1NQ9tjUQNOv/II4/g1ltvlWJchkE1Ya5hekHvWTSB4anvPnA/7n/gftQbbfwvH/0otmzZEgFmPAxExgvvA6dWOPMNQzBO3JPwdY4bivF95vvGv+9euH8/bkyGiim+X+NGXjim+P4M91x4Xvy+Ya41vM7wzBtriZybVxrEobJ0oevGr4JovDTCQ3gizSI2CJchBOusVVdx9sw5XHzxxesAUMPz6aGzQHFGXo41JrV4sed1pLRIemvRmDKQgnH+cexevyWy1ro6q+Dl3lF0qrSvmV8SI48kytKh2OjFIj5NJyAW45/AIuZyWfCbljC4EpJbCxEzHjRMrmkkkgWn6f0JjF5BRi6/RLlYeDqqN+t2wfYxtUY9ItWOUIKXXXFwsLB4Gv1UF5VdU1LbgTVWcmsIRLtE9/Hzr3sjbrruboxPbBLXk+EaWmlT05uihGzQkDjcS5EG54bjZAjzuvONhebRum+5/nO0iDf+GppTP8t7iJRhYJ2Egtc3eSj0XWiOOqRxobzR/TdSZBspj9hjr/NGw/dC622UhxYKmPg1458PBYN7Ty6IdN6sKyppi4ySxZV/ePgdgRgpG+sAHBd+4VxF78mG0fVUsIMmdX2NGN7j31/65udwdPEhJLNNZPNJscQEBUlIuhVWZlM5LWCkh5UuopAta8iIyqnPKAEBDZ5gT8mhobfFg+tJbXlfime1C60qKjWqZPwS+uuAepK5FobGWwRzDNqot1fQ7LBWkQqsj7bkzLRVgrBqdwboNIGx9Ca86tK78KqrbrPeQMwvqfJkof2pU6eRy2WwsrwiNT5MmF9/w/VotsgTWBfG+iNHXsAzzz6DM6dOodNqopTPopinwu5j/8FL8IY33a10QObQKtOMK0M+i87xMBylu2WU0RU31MJ9w++Eod/wbPFzoUeja+xlyUNW+/Ccxc9X/Lz49cN9PmpKUC0xAAAgAElEQVSfhefPx+ue2DoPz+DTasAGbppdYLhnA8NaWPu1nmiU6FIZZ2zqEu6W0aqnE6Bu5bmtVEPh4R560whW3KimzBQwkru9/pDG7yjzYNRn/iR8jREGWWt7z7v/8jJk6fjG17+Br3/zu3j3r92L664+FDWrjOY+QOVa4soMJjaoXBXZT+XNKkmXE/qsSpDrMsXHLfWJptw8T+YkuL5HOU8EefQFhalpgXve9k598muuOzQ4ffY4kO6iuH0M+VIOqQaQTbD/ECvbU8hn83jXL7wDm2f3oTIxizUyaGcIg+9gbHxiHaKPkyXIo1i9j29YEXAGCZYFCBCCfLgQgh2yLPjhCBcsvniRoAsW1WO8Pp7Q6vJrhv/6RokrrLgC+P/z9/m8s42uM+rZwoM4SmG5QTDq4Mct1VBA+bVCa9eVEz8XMheE6EL/TBhija9PXKBsPG+GtjMou1ps6k08/NgP8N3HvoCV+llki2ntGEArkQAgeh6pBHIMJxBOLog8koxqGwr+zj2g7dfVyvMQRjaTFy9vMCAYo691YoKSc1ZstugwNnipOVTARpSfoudkbdWl1otgDOHCpCXJEkYyY9B7SmNqbBbTle24aPc1uPbK25Vo15CAJEtdXVkWAEK1VpOwDRUqC5QbzTY2bd0ifcD4OhXZsaMvYXVtRaxQMr4LzU27g/0HDuDa627Alq3bwA4MJKxV9Jt6j1JzY3kP7S5LA4EsI0ruOlw7PZRDmL8CULx/Umh8+D5yoydUMnGF5XvBz2l4z7iXFp7lDcEK3m3B+zRJOxXrBh3IAFee8esMlc7Qe3blomN1SMowlO3K0q81PIeRmhAjR2uftCjev0O2klCpy9x5LSPbkdQbgvpTtvNYbaBFKOLKmB6WmH2G5os8l4A4wLsISysdQ+SyWeLXvvIVPPPMs0jnS7jnLb+EvXt2q2IT3ljr6h50nvbi5+hMy/Pp/aVNqbWz0XorNYDcMfG9JfI1gu7T9/G8mF3LSHtFlknnYlX4r7/rjbqiN99yw2B+8Sxa/QaS00mMTxZw6bYLceGuy1AoUIHlpfZkvDiO8YkZpNI5NOo1octp1OrS8NAJDy2yGS2QP5gmKRWKmfHW8o4GNOtVNqyfEnttGKbzRR+GEeUxggcPD8P6kAMF1XDTxAXmKGUSP5ChVXk+ReIbM7xHePDOp2xHjStu8W40dn/2jcY9SkmMUiT8vnubFMqaBNXJWx8y1Vo6ATZEYRHdoOFnh/dVJRFEiodvWZhjmC9RS1StOS1QZB7oyRcewkunn8bho8/h1LlTEnZDqi9IVnokaW58zW8rTNsLjSmglfpsyJJtyWERZMKtxrLZ4R6h4uELoQJ3ZCtZKxS9FKXZ0OvSg2LimRRmkPMyM7kZsxNbUcpXkBpksX/Ppbj4wJVIJHOi5Dy3SsGhkOSOQaOXDdmoSKxavYFSuSy9rvgZ9mE6fPgFnD51CsvLS2iRV5A93bIZlMolbJrdjLe9/Z2YmplGPpcXw5J5LBVqzBPQAyWDgTJii7DxyRfv0go/A6OT88F8Xc76JIXnIa6w4mfF97BEVoSZXH9UFjCcNESqjdqnfn0/W+E5d0XkVnyorEIFGBqffr3wu37fuMEbKpuojCJoALp+vB4WXB8+D8+ZRw88vOiKifuMSEkCjriJpa7LIg2BxjNs0npPUAx+856k1Y40idQ5jeRC8LuXUrAv26mTp4SomI0emctkPnHoMQ+VuMPmlCopuK6FLJWbcPhfOJ++1q7gRe8KnN6iGSwclvGakeS5eS93IfVUt4vX3Xmn7tLb77hlwPjqanMJvUoPs5vH8KZr78B1l94OJDJIZrM4d/YsxopFoclfXavJ4fCNzxYEEod019FyU8NNAjlsbHWeKxSU8SCmZR36aLJAr7XO9Q1yWPa651eiPItJEEGiWHJcoB9mObrndD6hv5EnFL4eVyLhwQgPTCjg3foMFUpocYSHcSMPJS4kwu+ESc34c4567vgB9jlhmIs/pZImwoWxWoNusWkbwm2HbbPXh2r1C6qoorh+pJy8vYtZw16tr/amclf6Z733GvnuenW89PJhnJs/hXa/gXavhrnFczg3fwbnzp7B6toyml2lDpNzbD1v0pmkNaNz5av7Scc+7Dmmc2z5NmtXQ0WkTeQE3oFMins/i+mpGWyamcF4ZRqlQgXZVF7a6JBWKp8tYGpyM7Zs2oHxyhQZfLRvFxJYrWoyu91uCcyXdSkCNEmnJcxIOjPmrNTLUn5P/kuFwXG8eOQonj/8grDMMPcs1GUMy5DDL5tDIpXF6990t/SpInzdiY55fT97DJOG+0KEt60wFZYKF2MFkXWQHkFinLDWqNGoY+tWUjK5JzZc+3AvutAMFX98f4/an+HZiBtW4XkLBeOofR8/66EQD8+Pv+5jX28oryeADu8/yoPU3I33nRrOSzzH5vd0I53X5TpL/7dsTpjfo/kVdF+YL9OcligJCvw0953mVmmIsE/gK+SFMU0oZF6PlyLB1T/imCV6YrJX662Ug9OLgvWa6xWm6B0rFB7WZBiLkdMzBbFTmT9PA1guSwxApomsxYg+q9JE8Rk5tte+/nUq6q+7/qoBk2i19ip6Y13Mbq3glktejcv2XE/+F6FHknbOzRbGxiuo11si0CgMJirj0jMlip2qGWcKiXH5DloNtraAFFESlcKFi5OlmjKNYr2C/dpAYfkDq3WoCykQZOk0Kzw8WvwoIQ+tM4nnqF6pEIdbO77QcSUWF/ZhDH/UAQoPXHjtUYrJF8e/E4ZqRnlE/ppX6EvOJqIzGaJ/RgmAUcpTARjkJTOUXvRAHhrRF2TbGgzd3Vff+CrzuR4OMLF6jvVRFXOFvCLVrFPLf4mRYdx0PDDdDqHi3NDKX6aQaw3l9bottOotrKwuo9NuoEMwBJnSLZegMHbhwNAWDD2tc3ngR9/HU0eeRafblLyTgIcHtE4zklMSpdlNYu+OffilN98DNqSSksYBe1IltNdPOo1cNodctiiFwpkUw5IaKh9alAoRJyMCKW7qtbpMmbIkkO3cYMKpVPQ9eiIMDxJGTmXGNa3V2Ba+h5dePIYzZ04jm2H4M4FsKo18JqsCiz2c+im86qabMTk9JePjf1SwrM1hopxKizkHDRWa4eCMIl5Q7MSmlqDntTkjDHV+59vfRLlcweVXXClM/3El4IALz9fw+aiApWdZzlq1j9IkQQ7NlU/cm3Irnl/nHMdLAUYpBR/fKKMzHv0Y5Ym5Z+UUQuF53yjkOTznCuMOf/weIrPkqDAtYj2pZA54BrUXoP5w34oZpWkW1RCRQachRaJrO+I5y9xZrixSrtY7S7ZvMJhwnl3J+muhrHK55F+Ny8hhY8hAoVn3b/+OU0oNUcFeD6bgEKePIiSee15z08YWAwwV1sGL9g7SmRS6aKNVaGFmWxnX7b8aF+24GuViRR6QNBxHX3geu/ceQLFQFA+LFdelYhHNTg9soVAsFZTxWwrLenj0kUfxxEM/wu6dO3H9rbcgVyBrcVbQKEwkZ3NZhTNbrNUZDzxOGgpZh1CG3k24CXxhQuvHN7t7N/7d0OPa4NyoUA7qucKFim/q8N6jrhdXePFrjXqOyJWPJ1g32GzhQfYcIF8LARH+3ENB6o6+PWt0EIbFgKH7r5KJUCqt53BLTPWTW21uaNiJIjcYhR97LJn5xc3Y6LTQaLO9QBPVWkPIX1dqa8JGsbi6gE6/i3qnjUa3oeG6QVf65tD67w7YpdWq8Nn7J5nDRGYct156HS7dsw/dNttta85F5C0VlxCMqTHl63ffl7+AL/3ga1hbWxBLs5jPS0ds75bKWqpyvoLrD92MD7z3/WLJKvWTMrYLPJhEthJmU09GhLSRjkorB1OaVCQ0CiVWSW/FakvYINCNEjGyLB+mvcIa4nFRMFerJEutYe/+vXjowR/j+eeelw4I+VxG6JtyDPH1ley0OUjj4GWXCT0QmfklIW61bKqscgZa0WJfzTGoJcuwKueOJACeE/F54/XpFf700UdRGZ/Ezj17xQsIz1x8/8vcBzklF4b8nO/HUYaYv+/f9c9wPjyx77U9fs/4mTmfcXi+c+8KyqMCmpfRnJJ7qHreFJnnY+VrbhgPPTTNy3goVJomBm14XJk6QEHnZJg75Ptc09DAD+Wa35tYAJY2sA7Mrxk+YzTHdixDORrKL00BDJleZP3sb6JmhcHd8nJhh+LwnnEZ7cpOTEA7fxGfZywaJykG1kHyrNl9+fxEWb7x7jepNLzyqksHrU4TnUELzUwTm/ZO4tZLbsTOqYPSCfjwC4exc/cOPPvTn+LgRZdhdaUmWp98att3bkepPC75KcbhxyoVaRXN2OgLhw+jV13FoN/Gtt17cdmV1wh7cbPdkk6mbgn4Jo46xdLyCx7EQzT6udHQ0/X5lfXhRBfQoaIYpUQ4QaGFFh6AcBFChRW3BM93EHxDh/k1P9BxSy3utcU3gX8vFAC+aTzpGgqE0GqiBSMdPkVQqYejG1PzVQ6V1pjBsEpFG62ZwjJBxMr6aqsha7pSXcPppXnMry5KHcVarYrldl1AAc1eG4NMH6kMNyK9ByqiHlIJRdER+EBRT0+KHJVsdy8Hg+FdHnKjQepIQa+OgUpD82t6yAv5Mg5OXYIPv+VeKRZmwaIoDENIOZyXyCMK5K9++5v4/P1fQLW6JICNSw9cgnQyi3q1IcogmcpLZ+wLL7gYd73h9VHlvrBaW7GwADykZkyLJKms2PXWDQhfRxUEpItiGCYloT2GyaVGytB7IigZr3cON9LY9DqitMh0QUNvdtM0nnnqGfz4Rw8iMeihVMwhxzwQw3foo5grYLHRwey27ShXxpEtlDAzM42xcknBKBLmUWAKw6R8bobp6Xnp/iEThuaZKJxFKBnzB5tcNupVPPrww5jdvA37L7woEtbh/g3Plp+p+HkLhWT8vVHGWqj04oLYowo+5+H3+Z4rNo4x9P5GCXQdC5W39YMyZat7zHgjDYQj96NxIsaLGkTk2HOv1uWVh5z1floz5kCEcKxcZ46XdU9+3sO5iRvQ7ompscFicS1KpmfO56TyCkOcoczwuZJrCkBIc18aKRuGDOX+ZPWo10QhFopM6ajX7oCVUTLTZVEoH/2eoXLzMek9dQ7VwbD+VGbYcL5e/errVWFt2zo74H5NZZPoFLrYvH8K1x24FhOpLVhaWEGxkMOJl0+iubKA8ckJ6S56yeWXoVZroFwqY2pmk/BX0fqi51Qsj8kmX5g7h82btwhBYlcoWLSYrNlqo1waUwvLCR01czAUlgEQQ5Y5yC2E9TChdeOfiwv3cGOOUlTh9+K/xxXQ+TZQuEijDsP5lOoo5Xi+5xj1XtxS4mfUMtN4Dg0CWvq1VlOVgSDtLHyAPlrWUI2eTq2luZTl6gqqzSrq7RZIgzRXXZDvCUpu0EOr25SKdNYiaa8cKhmtsfDQXY4F51LzRNqkARrkQeMBYciQVP8CgFCKI4WlGS0TvYKE5looWDPJDNpdZVWh8JfNK8o2KUqz0WqJsXTh9svwrrveis2T5HRTYIEoYwmLaIiG8/Lt730ff//Nz2B1ZRG5dA4X7b0ULBmj6CcrNZUaQQuMENz9xrukeSSFgsy9M7EHYQ8+BZF3ETeeRW30O2ppy5CFG9T6YhkNj9bVmDciSWYDZQzomXVRbTAZD2QzSTz+2E/x+MOPot/poMAcVSopYUHBnKQyWGt2cPDSS5HO5NBot8VI3LF9qyTytWWEKa7I62KhNRHBygjOo0YgSvgjfbGQwEtHjyCTTOLEmXO49vobxFPzH9/ffkbiCiSMbIQGVGT9Bzfc6JyOOp/xs+MywS8Xnov4veICNX7eXcF5jdMow5E2k5cvEIkqhbCSjpDV1v+Poh2aEtHaI3vfioLDeRv1/JGhLJNghcREfSYSWF1dQ6lUlmJfhtKlU7PUGqoRzuvJs0iz2/XplnCdQkMrnJvQgHYjxOdqlCIKw4v+3aEcH86yr0d8r/ichfN96603q8LavmWK/UaRLWSBYgKVPePYN7sPs+ktOPLcEWmLUF2tYu+u7ZicGMPEREV65pABeOf2bWh2e9i2YzeKpTLSjP+nUiIYpV00eQiFFke1eJYHjGGIpNLB+OIpoakBN2IN3cKJiVtyvrDhpoxvumii5PLDgubzTWC42cPPnU+JbHTfaKPFijZGWZbnO6jhPISbKT7WcLHdKGB4baG+jNNLZ/HCqSM4MX8KtUYVbcaLyQbdpRKjplC2BlEtTkpp7Qrkur1holfawdBrYJdcosjoHfE70i6AUcAkEtkE9u7dgdnJSWTTGTSaTZw8eRqtRgfZVBZj6QJyafVktIRV25CMlyoSbi4Xy6iUK5gcn8BYeRyZbB6lIsNc2qeHB5Ae3MOPPYwfP/Ewnj7xArKFAm4+dCve/oa3olQoKsODJZQ5b2rdDvDgI4/iE5//JJaX5pFKZHDZBYdQyhTsoGtdGElst27ehDfeeWfEbSb0R14cGkCPHazgTedc+WpoSZWyQ4W915RYmNaGnIrO0Vbtbge1Vg2tQRML1UXUmsuodqoSCu3WW3jxyRfQmG+g3+ihmMsJ8wZzZ2zOSJbwgxddjMrUtHp8ErYEtm3fitnZTetg7Nwfbu3z7FL5M09Iz08o2STHpQYHwzg0Yp5+/HEBdlz36hvXMViEZ5F7JR5JCM+R71/fq6ECC78XCjv/bBjSjisclwPxiEWoDHwc4bkcde78Wpw7h5iH45TriHccQ+2ZV8LrK6ODeSwGmpBjFnJBWf49XtTl95fzbakhx9F5OF484nZHkKQ0OopFjVxFrW48BCcAGm8sGvZ6W688RqULRsm18LVwvULZE5dXPu8eYnUap0gP2BfCqES4RpHC2rapQmJ2ZApZ9HJ9lPZMIN3OYKxZxKDVQbfdElEyVRnD1ERFPCyCL9iBcv+B/UgVisL9xMPGBDQRLvSyMrmcJLNJ48JwBhWV569oCUYWmR+M2IBDa2gIoR6N+jufxbZemQ2TghtZMaG77J+RSdTVeEVuKzw0slmsSvx8C+3fCUMdP+sA/ayNEwqEKG+XAE4uzeHhY0/i0aOPYnHlJJqtNRFiUk9Ex6NrXGXeYZQKSFplaPJ30O0jzYZv6bQAC8qmSEr8vVxGJpGRdRWDo88u7l08/Myj6Kd7yJaZq9SWBkz6sxdTqVBCpVxEMVPCvpm9mK5sQiU3hunxWUyPEVFHCcHwjcXTrTaKvXYc4eR7Qz0Bhdo2Ow38x4//33hp8YSEst9997txzUVXKtIuKBxXaHEfjz/9NP7kM3+GleU5CZPRw8onczInzK9yvfOZPHZs3YI33XVX1AtLvcFhjUxkHWoT9fXIOYYOzZJ+hXUvHJ0KZumzNUW7gZXaClZaK1htrWJ+bQ7VbhVrjVV0e03U6lUJgybIvk1Gj2YK7TNdbJ/YjKXFRSkqrlZJuZPAzKbN2Ll3n0Q+qNynp6fFWAxBT9zTbn3r7wz/adRDFBYbqEqzS2PIT5DjrYXvfOvbmJyawTXXX69kv+apMXLiTUH9HLgw8jPobAh636Gy3MjoCgW7KABD3/F1hr74t4e+wnMenu24RzBKkK4/W4pwU8Gp2mIjQ9Xejr6+Tsl4HVNErKteEfOTUW2SdSQQ0SLt7lUlRYraHV3JyZonF7TPYbSguromXrTzGA6VmeawpeA4qMkKPeGwSD9kJ/E1VwzdEK4eNxA2WreNZKB7mhLO7PUl2haN28F6gQx1MBnv89rX3m4hwZmxAeGEpYkyVrtrqOybwqCVROJ0A2xKTiuBLqYkdzMZTIyPK91Nq409B/Zjx949EhokGpCCLsuq+/I48qWyGBcsliuWxoTgMlJYjI+bxSHwYkMlRal5G3y4keLuajjx4QZdv1nVEPefuOUVVwIuVEKXNlQE4QEMN75/5mcpnY2UZLjwP+sa8c/GN010aBIJPHn6KO5/6nt49uXHsbp8Dq1aDfXlqjRJzJFjr1DEZGUSm6ZmMD42hly+hPQgiZnJaVFQ0qeip7H5bCYnCXuGyXK5guRLivkCCvkScoW8FOaS/fzU/Bz+6+f+FGdWjgvVC3NlBCd0eSE2AWRn1kxaGM1LxQqK2SLGChVsmtyG2cosxjJljBfGsW16M8qFooTPHAHqXgyrcsWyjTjQ9KA/eeQp/F+f+M/IFrN4153vwmuvuj2CxsoHhNJIRBCeO3IEf/hXf4zllTNynSLpnZIZ8f5pXAm/YCKFC3YfxLvf+qvIkLLGQor0IkOrXYSp2dphmENuafVqojTNVKYByFxdrVnD/Oo8ar06VtorWKzOY6m+JGCTdqsuhcPtZlNCogyxpgZaaM/9SbTjeG4SNx+4EfX5ZYGaS98jtiNPZzFOw7IyriFA5hwMyu7C0hWWC3SGkOQ1a+bnyowhWAmRSn1nH88+/TTqzQ4uuvRSlEoF5X9LpkT4eKfcUHlwrOTRYzgynycbiROuqrcritHgzMzjUIDx3vzeyZMnsXPnzkiAuyFGb3RxcUFQlJXxcfmP+/IV9UdRCcwwN6N25xBYFD/fccNiSL+0Pjcu8sj21CvOtaGlfc+5rHPvQj5vaNp1ssvCg14sq5fX3CiNFSIBld6IBe3kh7S+bqm0GobewiZQ7pFxF5T38LWw/i00Bnw+4l5pCOby+YvL3VC5+TyPml/majkXRM6y9CJcEx8LnyVUWHfccZsprMnSgGGARC6DbraD8t5pJHsp4HgV6Z4y77LjJbVPJpMSIcWfdqcrFvbBiy7AzPQsJicmJSyUyVFhVTA2NaVFwmJdq4clLe+tlbMSnHo9jB4WzWTpzyvc70DzhhMVhg3iFtkoqyu0gvz38Bo+6VHFeGwso5ROuCih1+TPEF+QUUon3CDrvUL9dHjI4s8QKk++x+c5vHAan/7hfXjp+JNYPTeHXBe453U/j33bDkgHaOaMCOFmqC6XLUjtBtepVa1hampWW6Ezr2KVURL+kNIBhX9rNbslSE0w8LWv/+h7+PKPPo92ZxndRgv7t+7CzMwWvHD8RdR7DSFXbg26ogsZ+qKlXcgXUKlMIp8tSvHiWHFClFYpUcJMeRoHtu7GlplNckCFtNV6Z0lbbSk61DqhhdVF/Ob/8dvIlBN4zaHb8As3/xzGihWfHnmWs/MLeOypJ3HkxSN46Kkfod5eVlJP8SSS2pPKKKMYqpwY24xrrroRE8UKrjt0CJsmp+S541a88U9Ha6W/8P88HKhN61q9Fl6eP4H5+gJW28uoNpbR6Cg4pd1pollvSEsIGhVZloywsXetjYnSFC664EKcPncaP33xGSSybJJawHX7bsDVey83EIrwdQgzobRTj6DQun9Cr4ojc6XE+eN5jEKAZBAxyLuE9SVvqAzgi/NzePHocRy8+GKUSwXxXhcWlsVL3L5t2zrUI+eI5+jMWdJN5ZDLWQ5N2PGHVGvi0aVTAtefmd4kyo35GBbSEsjFv+nN+Y8wfqwsoSat5hvSjn5sTD/nCjn6cFhA6/t0hEEcnklZNaM8cui/6aZ4FVJkOEXrbboo+qAbVUF0xlG26+7p9VExZLAAKsRoU0AMc5rSMkQYK1gu0RHUplBx2ZqGbDShLA3lRGjwx5X0qL9d/owKAcbnep2nGWEQwk+ZvjbDZJQHGxp+/P3mm290hVUciDZj+5BSCmN7p4B+Gji+hkyX3Vo1QU/yQn6OdE2sw8rmSPuSlJxWu92VmoyD+/dhfGIKpckJlMenxFVV+KMqLek8K/Tvw8SvCnUVFl4cFyor/92trlCYu6JxIR1O9EaT5q/HPZm4InLF5QseLnDo8vr13HoKN0VILTVq/Bst9KixxJVvfFPxfbFAaSGn0/gPn/0zvHzuJ1g5exY3XnA13vL6t2BybAuyKfYeYjjGaCEIuxUYqVuQeg0aDkTEDa1mKjAvBHZKleET8P5zy0v4zP3/iEef/yd06jWMZ7L45297H/buuBhtAWp08MKxw/jWP30b51bOoJcDemSRJg1Rsyls1sWJMYyNlQU0QFLbfKaIcraEcnoMpX4B11x8JfZu3UkfRQAOXpfSQx+rtTX8q9/7KAb5Jg5uvwjvfeM/w6apzVp8OOiDKMP7/+mH+Mb3H0B1ZQknz72Edr8p5LRC8WQFlIIuFHaMBCbGp6QLQSadx4fe9T5cuGe/IZmMVixoPqdeHwVJVBqJVDopoJWT82fx4vxLWGqcQWNQR7PLXkVNdFtd1GsN1Js1ZNn8MZNDIZFDc6WJyfIkXnvLHZgZ24xei0wTGTz29GP40g+/gdqgjlK5iJ0z+/H2235ZQrcCbPEQznr5EP0V7q3QyiZ6UWpf0upNxa1nEeDdDubOnMaPHvwJNm3bjmuvuRqVsTKOvngEj/70SbzmtttEsTGXwnCkW/IeCvTrksvQz2yUNzGAzIkTx7F//17Mz89LCJr1lBTMTDdQIanAJHKtKlEeGhhMO3jtkXtt4XkVPyWipRqWNpzfENRWHRsZqDLuGLLOZYVcV4pmrXbKrHA5syOAD6p9PNcV1mTpWInCZkidDkGro6FX5hwV6Tvk6wvvH0aJXDa4QvPnDj0yf43fi3uqcWUeelLuEZ0v/+WhR7+HjzMur+Ov+7g5MzfdeMNQYclDE11RSqG0axyJVF4VVkvhndw07CWkcHNogzV6ZckE9u3diQP7DmCsXBEE1OTMJhTGmMMqiILyjaltw7VoMUWPzRrCucLyeP4oryQu+OPCOzybcU9l1Ln1iQivM8oSkX0UtEvwCQ9dan/fJ9+fN1SY4YJtNJ6NlO35rJVR73ETPvDsE/ib730CjYWT2FyYwm/83L04uOcKsbwjcIsgqrUuiEYJ840MNwj9z/IKtmzdInkChwVLGMtbrEcWqqGdBIWYwkPPPIm//PInsbTyMjr1OnZPzuCPf/cv0GwqJ6DUcEk4grDxPo6cPIrv/Og7OHLyMHrJHonPKhwAACAASURBVOpgjVZboOFtHtIcE8ljKBXKaqFnSiixm++ggOnSLC4/cCn2bduFlHWxrjbq+N3/+h+x1DqNHZPb8f5ffD92bt6pcfiEFtZ+64cP4HNfvQ/V2rL0cqPHwx+GrulJZHIZLZdiHiPFqKgq6XJxEh9864dwYMd++bw8B4Ws5dz5D0lvFZEJ1LttHD51FC+efRGL7QXUO2vo9hpCVksB3qzV0WUH42RWk+XkHqx2MJap4KZrb8XBvRch2Sf7ge0Y409sd1v4h6/9Ax58+mFkx7LYPLsH77z97Zgpj0dbS0BO1gRQAbb0uPTHz0doKetrvBeRpVrL4OeQ79Db0h/1sgjwoHfL8y8s84RW05viYGUttMeYIOasd5Jez0iOYzWOYgizizOA06dPCwyfwrkyVokQrqHQFZnUbYsHRvTx9PTMugaS4bmI/x4/f6G8CN/T86jGtJ/3UFDLdd2bGsGbGglfJ/y1PRiuQfi7RCvsXnFjWu+rjTVtESOPOW64jlrjUdeLz0NooNsGt0LloXfO1+PRKO4j70HmCFS/lodwQ9kaGdYW8gudDtkjAUFwmGN79Q2v0qffMV2WpUlmUuik+ijurCCVySEz3wFqLbEUGBIkssrj5zzclYkKdu3agbHJcWya2YSpyVkhwmXoD8IWwJyVgyt0oqmwKHgYKmRb7+hQWEGlb55hqGJ4yMLX1ltPcmIsfT1MWIUKJL5J4u+5AAoXMdzIcYtiOO7R9/PxcSHd8ggLHePX9r/jCjQcZ7jpwud5hdJNJfHbf/77WFp6DINaA3decwfe+aZ3Y9Bnoba1khAqLQtrWeG8wtDZwrqNVeYGJiYk98H1iocBfJ7WKcxEEg88/hA++aW/QG31DHr1Fv7Ne/4nXH/VHSLMZM7Ewgw5x9gQlDDgDhaW5vDjnz6IY2dfxlJrBc1eC8ury2iSQ0+KdhNI5zMokmeNnno6i2K2jKnSLIoo4MLd+zE7OY1P3PeXWGycxkx+Gr/x8+/D7m17dPyCyBvgWz+8H//wlU9jrbFk1FMUwsopqB4Gw4wKspHnEz2bRKUwiQ+9/YO4YOdBa40wZKlhHVqr30G9XcdLc8dx9OyLEu5r9deEwZ3jl4LmtnZdTfWBfDqLsUIZmUEGpUQZV152FS7Yc6Hk0Kx+M6Il0Jb29NqYsE/gM1/4O3z/qR+jn+ljcmoTXn/lXbjliutViFnbcVrl9XpdziAT/flCQdaBn+G+dM9ZvuONABlKHHR1rfxEEYRBNKFZHMyFgX3HeObM6CFrvkYYhnVyvl/dWtczNiSD1eehYkuhWl/DT556CKvNVRTyRbTqXdx07c2oFMoytigaEIAAavWacJpyXGTbmZycVPbzGNffKCve929ckOsYVS8Mz6jSE1HxMqUxmhBTi+ldoYTE7+uYKeQGhvpz5eNdhcNwpeU6TWU6SHDILiOaY0gwHinHoDDe5Y4/o5gbUV3ZUK6K8mftX4dd5odRrshoMUSjzyvXc5Q8cBnpRdJuuIfjcDkbyk+fZ1fE/iyu7HT8Sdxw/bXmYU2UJGU8MTuLRq+HzEQKqXwag7kWUm328VEKFNk40uguJaEJwmQ3bdqE7bt3o1gso1AcE8oW8lrJhraEqm44Y4SW16zwjKFB6fzKSVKuOldKoQD3h/MHcWUQCs345+PWQzgpoSWxbrLsS+FrcevLN78fcl/E+DXD7/nChRtnlMIa9X6YD/OQo45BD4d0wzWmbR9bvdvFhz7+O2gtH8FUtoh33v7LuOW6u1j3OSwKNAVCWLrnLSS8JjmiDs6ePo0tW7eCYAqZd2NQChWUqLwgF9Bot/DFH30TX7j/M2hVl9BrdfEPf/BZpBIF/RxDlevxuaoMvFDR+H+owOq1VTzx/OM4duIoGr0aTi/O4dTiHKodhu86EqKmx04QiPbxySOXyiGfyaCQzyg0vzrAaw69Dru37sPkeEXay3MOqbA+89VPo9pY0iJZuZbWVvk+9VqVocJKoJyr4ENv+zAO7rlQcnkLK0uotuqotqs4evIozqycQ7W/itagjk6rpvyDfcL9ycwxQKKXQBoZVIplbJvcjGKygD079+Hg3ouBPgErSkWjMk1zhcP58VAsBX4PP3r4e/jsA59Hs99CsVLBtRfchLe/7p5IoEnJQa+PxaUlbNk8q6FCWsIBmzkNqNAgkj1pFEHa2s4qiUwJisISQa7nVsL4wpbPcH7aOjJr8bnMX5SNDk5j4GXz+tJqgnRTJ47i8ecfRbW9JrmYcmUGY7lpXLL7QkxXJiKr3vcfw8f0wNkHjGUONJK5F+KG7iiDL66sQiEavhfKl6XFBSwvr2DP3v2RkR2GwLSOzhRRTPiMOjvrPuIADYPDR8rH5ZGhT+PdT3RvekuRWKv64Aahwo4bvfxb82BtKdsIZS0vITyVRNVCazo9bRBe08frCjGUkXHjwec6XJfo+0ETybj85t+Rh7VzZmJA9zpfLiNbLKGf6SFTSKO33MIFO3cjVyjiiSeexFipgFKBmyIhqKE9e3cLCml28yYUShVMTM5ILRY3j3R+NbSRbG4mWA0NxHCCtBcJ2hkogwI/oyGruJLyhwo18yiF5cosPiHhpIaKYZRiG6U4NproaHPFaqzCQxA+S3xcoaILXe1wXP4ZHZe+o7F1/mfILkMH8V6nlhfxbz/5u2ivncKe6a344D0fwI4tB41dXb/v4xhaVEPIMPMC9WoV05tmh8Oww7hu7hy2a2OaW1nCX33jM3joyQfQbVSBVh9f+JP/gXZTw3G6D+yH47eDEK6jPJd5YQJPTACtdh3HTx3H8bnj+PQDX0SzU4tySIr6I/dhxtCH9OxTwtyQS5eQxRg2TWzBnq17MTlWwXixiBNnTuCL3/485pZORSFOcgeKirA6Le87FCnoRAoX7jqIO66/C9lsAWutGl46ewJnVk4LAW+zvYp+vwMyxnCqyLQhTBxkFOkCs2Mz2DK1CdMTW7F5fBYH9x5EsVA2vsUkVldWIqZsF0SqsFTCO9xZeeV6OHH6GP7wrz+G1U4VuXIJV1xwA379Te+KIMicU9Ip0uMh0IHCtW38bPVGQwR7zvJB7kmqgrI1CpC1sn/5P+vfpJuQgAmGBNWpEGYCc02sU7vVPMpui6DhWoJg9ClWm8Y2Kd958Ds4Pn8CszMTaLVr6CZT2DK7C6VMBfu27sPWqU3i5ZEYdnJqAvNz8+I1EqXIMgjynY4yPsNztNH7cXkQCmM/ky8fe0mgR7t273lFWYvfw8jKopqpUULXDc34+ZZZH1Gn6TowriCi75vSCp8h/GxoYIYyzF/nvlCSZTLODLtau/Lhv+JVBvV64Xkd/YzrofD+mbhsDmWy7xKvT/S/XfbR+Lr55ler+Lv5VdcMTpx4WRrEMRRYKBWE9SLdG+CeN78Zew9chB/+8EEcee4ZTFYKKI+VsX37dmzeshn5Yhml8hiy+aL8p2FAtjlWpmcxGrRSxihelLeM1vY6r0hS6Ho4412HfXLDMGA8JBj/TDipoZYfpdn5WjiZ/rf/G/eG4ptto0Vzay/cQHGPab0CINjBKuEDVKAkwfk/SUqvN+M0VKG8W/JOMonHjx3B7/3t/4leawUXbNmNf/2uj6BS3qK0K0b/ozkHFU9+RYlFG/ktYexiUEvo0PNUAW2LWcryj+RwBji+cBZ/8oVP4sVjj6HXbmIyVcQn/tNfo9d1fqehxS7P7XvAvu/XknoUY2jXLaHrQ77LX//3/xKLqyfRa7dx4d79mJ2dwWNP/VRYNzLF/JDMVVgtCBBiCLqITLIkuaLx4hjy6TReOn4Ep869LIhFDRdqM0OpV0l7fZJ6EHx+Jvz3774A+cIEVmqryhQ/aEvjRj6rMAr4fHb6GHQSmCyM46pLrsKW6a2YKE8IdH9qYsbQeN5KR2l6lpeWtFW8eM06T9plyNusuByk8h+g3qzio7//b6VOK5XP4aqLbsD73vxuY9/WdbXV1rxhQnt8ra1WBX3HXll6LtSbU+/KxYSIElVGYesYYwhRnkFHeak3xf2kUVfbI9LRVlGlwuNoeT6PNnCuBczV6+LM3En8xWf/HKdW57BtC/uF7Uat3RS6r9nZrSjkJ7F7di/2bdmJuTPnsH3HdjRJYzToY6xcFug/AV2e7wjPWHj24wLzfIpKBXUKC/PzAp1njdvuPXvFID+fwI5g7hE8faj5o98CtvJ1ssM5/AKDUjzaoON3XAHJ3zHjwoW8th2Jpv4VYio0hHWTECxkrDO2FxRYolZJGMkZpUBHOQmRMjdlHBrKHvJjqJVIRzpNXFfqj1JpLOKa9chSBLq47dWvGhw7dkzaERPXUijkUCzmcelFF+G1t92KqZktcnCWFxeQz2lOI18kAS4RgFQ+Dk9XOpsQ6Wen2DgMdEMr+koTmb6BJaFv9l0IUAitolfkrTzHEBScxV3Q8PsbWVhxzyb+uVBhxS22cAP5xPIzIUgktGzcqggVrAo75S/jXLI9xtmFOZxZmse51XmskZYnwcQm6Y80zyRzEbCDsOUF0Zuc3JVeHSeXn0YSPRSTORzcdAkG/TFlEmeinEnxgXKsCRlqmr2k2HRQGxVyXbTuSj/PMJW0Ux8kREAo3J+Ym7R8j3kuLt7ppTl87gefw/ziEQETbC7P4F+9939HClQkCREAaowo3Jr5FFcSEgoTlKPmuIRlwaRctB6JBN7/O7+J46eelmd448134p2/+C4sra6g1lzD488+hq89+B0JxUm+0IwkOhbdLkMfAxQI30+k0WjWUW2saqzT1EMmq32jVFPzn6Sy1nM9kxkRVgnWC6UT6HZb8l15pijHkxIw0a1X3IidM7tQzJUxNT4rORlpEUIQhwAbVCE7AWizRY9H51gjPENuR28pzgG5cqGHVa8v40//4b9grV1FrljA/t2X4XVX3ileFeUX83tN8nuypU82Y+FARWLKmWWuLpUScIsidDV3t7qyKmUpDPt7q4lWuyEKWyIjGKDaaMp3M1ZfJ0pW7moM+ywwJg1bMiUF6gRrsX5ISme4z7p9aQjL9kQzk+Oorp7Fx//6j7DabaMythkffPt7cPSlp1FtVTG3soqJ2S0oFiaxY2Ib8u0MLrnwYjPOCN5JYnlpRdCE2rJ++OPz6HLG93Zc2Pr7/roYS9aH7dTLx/DsU89gfHoGlckpIfeemprUHHyso/IwNbWePECDu0OAhocOo3iD86PaVgzzQ6HyHeWpiDw1g2PUc/gcuAwK5ZV8N+ZVaa2gNvv0Peph/7iy9GuG1wiVFtvQcA9NTGiDX5d9/IyTGIcynREjhiW5nxghEQM9qCu70bkE/+pP/4vMYYodhMkDJxDfFMrGrs6LiqBzhJEhOQQabYJTtbXGPCMrI0jWhdZNfPB6gJxJYn2jwDAmHVc+4Ub0yYhbP/4dF/Lxa4Rx6LgyCRVVeB1HPUXouQAhFK8WDy2K+PX9bz7jQnUV9z/+I7y08BKqnVU0+jW0ulX0+k3dVD2i0ZTDT41eQy8Jgo2QAGMGZ07AuvRyxWSzpZmHMiFlxa9ieRHma/MuaDdZV+9BYyE8b/LHcC2Lfs0SZ88npX/RAl5RaFR4fTbpbAvlE4V3LrtJ6JqklEH2rFbukputJ9yBPB36r/C1STm/iFMZDwWueFiDBNbWVrBaP4NOq6rf6WWQGhTkskQ4tsjg0atbkau2N3ErstdPCoUU9RPredTQUq+fdS3J1ABZNoHMkJOPBcI2P8mkFGSSfINhx9oaodSKKkRSe1GpB6yKjrVtSbJ+JLNIprMYDNRLo3fIRpP5Iguti9K7iuAJggWkc3JaWQmo/PUMaX6n128ZTZIxXVu8gv5Xt1OLmBhIlZRK5tQaNmYQEvhyZ1AZ0UBRf433UcSmMI1LC3WaNtobSVjwrfElP+/90KQBpMy5FrFGXIqRCa1IYm86qKEd3UPa08sgHFzjvnHZySB6yKa5vn3ksmPo9wp486vuRD6RwFPPPoqF2gIWVtdQHKtIjjzbKeKe2+9Bn8z3lvNuSvsiZZ4PZUtceblBuR4EoloiFPa6ZzRXSHQkQ+TS7FK4+dSeGeb/hi1aQhkUKj/+HpUPiOHinQOGkyezY12hw3F712IxFkyeyrW5xgaDj9d0rdPasT9UCamzEP89lHECvup0xDnx53JZGY06cBTC1zwXHspi2dsGwQ/n6ZUgEB2Xvq6RDv4wOvAa5xL80mf/nk+hPH/sV2OWkQhm1ksI0acXSvKgqxfllPhikccSuH7TUIP6JL1iQqUxnIWegiJd30RxJRQ+cKiAQsvJrZ9QqY2yEHit0IoJFaQv7ChlG050XAGHii5+EHzsIuQxwJnVRXz94e/h8PLTWKmdQ5cN/VpNiSkLmay0f08ZW7kVWQtbhLKY08uRdvESTjDosRDCOmrJUgtuPEj9p1r3avRYAbAIITuNzCMZbY98QjY3P6d7YDinQ0Jd8Yqkr48efvGixWvUmh6yr0depYWiPGSkEkM9GiHFFQtPw1GazKbC1poW5oU4frEO6akIuEDJYl3w8MCIxd83JmrG6alIkJTksuRgOW/WMj6TJdNCEvliTg4pi6kp1KvVhoSsmM/KF3JSZ0gPheOh98n14Y82nVOBJiFtngVDxIlS5H/G5CCdjxWzEAncEEIe7W05DiaKZF7XC1bWWomHZgaEQu8N9kwlaYaMuoqKxBMBZV6s7FGReVRp+uOegChe8/Y87yiKkGsQ9p2TsKEZG87yIXvH9paFIjU/o/vOxyP7RA7fkJxVzC6hhMoi2yvgNZe8GtXaHA6fOCKI4pnZrZgYm0aqW8bth25CLpXE2TNncfbsOVxw8ELlLo0Bt0Ihy+fn+vLHvbGNvC7fS5qW8xkahjxD7+0V8mxE6YBHUXSA2o3CK/U8XBrKr/CaodxyueNnUGSU7aXIu3HlF4GZ9MyGSjSUWf57GGkaKo31T8fPrAObmNLimQvnJIw2hd8JZblfR8fl8TVVVsrkwf9U5vC117/+9XpsvvyP9w2oqFjMy4Os4SwVil7wJ+EIKjALmVCACZVL6HnZaEKh5gsfX1QZRGBphIoivnA+EX6NuCILJyFaNIdRb0CkGyoVZ9cWTzLwCsMxh9d1oTJqHHGlGN5HFsLCDYuNtf+PsO+As7Os8v7f3u+dmklvhAAhlAQkCZCEQEKTXpbmoq6iuOrnqvvZ19V1d3X91rZSRBSQIsWCUgKChFRKQkIJkIT0OplMnzu3t+93znnO+z7zZuLe/PKbmXvv255y6v/8D17Ztglv7Hod/UOdKDFPHBVmkodhrAzD8C1WHQlf8hBcShe1tCgMpByHCsKT+LV0gVKYLqG8xGoWJcV5B9YUitQVYUPzwgvDiYGTtSmsBObrIuiUsZzZDGRh0XWldyKFHSX4x51qHeJPqgSTnJYIMPMZHWOEgyZ/6R60F49G4nnMTehE9qPZrSa0wc9n2mNEHeOrzLVVVHpBfduIwJVQbXQsbQpSxCLoxGwiQyyfoyLmqtRZmfHhPFowgHETx4N4DXt7e7gpKZVqVEoUmTBj4ECDzfNxrs7NJ7CiNqgy9UJ4jNi7lWeSvaEIMDdfpCgtIdElBUVhYHoCQTsqspCO4JYjxlvSsBGDn1jJmH5DGi3h3KawzYsx6ooQGZU6j4WGJc2Sk/v1mzKFuimZMMaSE2kx4UzOwGryyxGg0paFdRdPQoMNAKIH85UbyA6IF5lqSaGltRVTJxyHtsw4xPwpzD1uNvxE9luucLiWlJB6DVo87JUNWi9k00HpPhYgk+ttyV4WhfW/KTbbcFaZN8KYtpSKelPO56rHeQ6E4MsF2bhozWPKUtMI0pZRPKZqFZncmOx9qZmia2tfMZW9tnGtMm6kUpHRHM3w98psr2K1790+p3su0znC2Mx0PmppQkQCFEomh2jJEsMluOKvLzZKJRNjNkKCC8DYYnSMOCP5NMZuPCy2uGipGVJas0I0nssL0RRY2jftnWBdWBq68yqI0RaBvRjtz21FYl9ntEWl57CVlVe5epO49LkdVrDvw+t52ROnxKj7ervw4tsrsXn3G8hTLVC5ijol6otVRPxhTBgzHi1NzVIaQMKC4daUNyGhZEJ3JGwp/GegsBJQpdAcMFzIcUFutVJEPBLF5DETmKVBmwlWuA22hCak9TX9l3YgZElzrowh7iI0OW82wkKjEJzZWPy55LQItVWhDsDklZAbX6ZWIFS3YuA0VohOxLJ6DUYgWw3eVBWxoOUm0gKMkJCZJP25CzE1dzSMFNSfrbW9lZ+FGkG2trYgmUxxcSnRHlFYUeEIvF7qPobwk/KRok0p2SDlTMwT9DwUPgxy6M5VOhQCpFMRGra1rZU3SFdXFyu6dCKF/r4hFIYLbFxIaExrAkT4saI3i0ZDieLdyruupSvKhfcCec3UpoXnW4yARqCBSl1a9nA3V3qGMIUeG6hXgEw4ydx9onAI5EK5RjIYFGQkmph5/IxS4eVmwr9cMGtChXxJFoBSTkCeowpVWptkzHIuyxDoOvV+9PwBWmvi3bHCZEOJPGPpHD00PITe4UHD0yhhVubPq/m5NIJbvsdCCEcjSCeaMGncFLRkxqA51orZU2ahLdUsuVHl9rNAC94wFO1HWtsaorL3sW1cemWF/K3oBhflcCyv6G/JOjUeHLkhUtbMs4M1dBQOyzP6hnqzvEx0BZHHTvln07pGkYamJMz91tGKxisbbS/MKwNHVcJWSctoxruebzSlN1L5Ws9inozrwgz9GhmEtCfOPde0F1n18srG8PCwU6BHFyBrhVjXWeFYiTmxNs3kOcatUHlwWFBdOI1vGgg257qO8RptcdjaXn+3m695vS6vBUT3rNaW7fGNsHo83Grqeup3vC6yvTjtc9sLXfkH9XPnkQ30d0/PYfzh1aexZc8bqBSHUS9VUCvWEW+EsGTeYnQ0d2DaxBkYN3YCYpGYQP/ZGDChNi1qNEKcQkMmWSMEmY0GdnYexI+e+CnqpSymjZmAj116C5pTHYziKleJ4ZqUkRgaXJvDkFZiJ9C+VESyKe445ahIgbFwon5a1PyxJnkQnhdCe3EtE9AzOIBV77yCw337WBk1BWK4/LxrJNikISDzUwSc2ECUJ2F0HqdIGiDYdV9/H8aOGcMKSnMwdX8DT728HKVSAfVKDVPHT8bxM2dif/cBdJKXWsmhfdxYVu6FQhE18pCM0udN0zBciDUKDUlbFOowTGFCGgviyaQcFsXOKS9CXlaUue+kjpBAGSKwjRdKQIUw8Q4SygGIJ+PscfUe6Uc5X0F7cgymjZuK8W1jEAlFUCNr0UC62bNlG8Mko413xwpDcwzGS9LCU6XLonwUFVo/9/oLyFVzrLyS0RSS4Si68r0IRUNI+5pxzaLLOVfGoVO6b8qNEe2OktwapnCu5XO8JwnfcUGwrDwLhCJeudIqSVkFGRFU+C28kuyRmpw0hwYbUifIJzWFrsocQf28KrUiXnt3HV56ey1zjLY3tWOgtxfDlRz35+J15/chHItyp/O2phYM9g9i/KRJSKZb0BofhzOmz8HYVAtvtdH2KKsDi62c9qgdslIj2ZuT1r1rC2P1cF1R5lKVqUJzQu0emLreh5iWrpB2zq9uq1prClRQxOEo3k2lmMOO7Tsx/YQTpcOAo7Act22E1B3NO/LKRL1P+0CvYlZlpMeqPNbv2d8/Ok/lhiht2SnXk6at1GGY5okAQDpXF1xwgYzI2rVryX4TwaPNxDiWLGETOaDqFOXRzdixYfqdmL3FMjI5dMe9lttwbRJj7ZnJ4Ac3KBeFs9N7bEWbTa1KgAWr8da8lpMOmD6cJv7Uc9JBU/SePdD2BNke3t/yAomyiBKS9nnsSVSFZecFiqjjZ3+6Dx/sW4861ZoUKygOFnDB3EU45/RzceL0kxEKx1DnpLSB/RtYK1vpEsmRzWdyENKim6xrgS7Tdff39eBfH/g31Ao9mDl+Gj5/3T+iKTkWPmJQcBLKxlo3tVECXyfPSXI23kXLeSyTl5FuoPJy5gwNHOrrwb1P/wZbdr8Bv6+OiYk2/PTrd6JakU3Nc6Qeg1kTkjd2W7aQx8jw1iI1B00wTQ9xxbW1t7Fy+MS3/xHRpgZzWRJhb6opid6hHgzk+pEv5LmbAIX7qDaHOgcQRoUxbNRGhRRVocKKiAQhKTMCXNBc0lIn0AWVZVBYnLy34Syh90y+gwqAqxQS9yGejLHnwiFz5mGswk9lIGHKXQkAhaG5cWKgH4fWVAfa0x2YMmYyTplxEpLhGI8ztxs3+XdVUirsZFRUy4/MH1IAkFqpfO2nX0dfYYAZasY3j8fYTDPe2P0W12XNm3wuPnnNR3nz0+Bzh2lStCb/R16PAHfEINUeXyLQTDRSmRQ0Z2hCxdoWXjWbMIbLcQLtEEYLJ/8F2ssUZlZ4gFvXRUbG8nV/wjMbXkAoFseSuRdiRvs4dPbsxR9XPC25PwqphgKIxlOYO2sOKv296BruQaw9g4A/huktJ+O8WWcjFZEOu7ai8eafvQLVVkb6XUexeBSOLYRtI3iERjDSzgQ+TIhRw/LGOFGP2LlREy62jHyZf0t2OmFwlweRgSH1Mnq7etE6bpyDqDMTYAAi7jVtJ8CrKEbzLkcqarmB0RSezPexORdHU2Jeb04bnPJ5zMMzzRfLA0FGL126VLbHmjVrGvYNqzLiKmcjnBStotxgrlUggswBKJj4PNdhqYWgsVSdgNH+Fj3GL70+Wbt0HQrbcF8X7q4prr8qKHuRsQA11qkqLq8FoLFt78DrALrPLkJZQwZ2aE+f3etS0/c11GAvYlZewSB++sxjeGfHy2iUhx1lddOya3DROR9GLN6EALEFcAdbA3CxStutcLRMqLEAJP6sXXXJG6qha3gQ37j3X1Av9mFGxxR8/vrPIhVvhT8gUFGpmTEhBBPyVeFFiCiykomthGuxDOKMrHQG9TGhp8yVjgOviXoV+7oP49GX+VMV7AAAIABJREFUn8S7O15jz2xMMIOff/Nu1OsaWnYtK4bVM/DBQPSNgKbVxOANk9ui+qqh/DB2HNiLd3Ztxvo9KxGMEuEtobdkXUjYTQRwrVxlFBoV7tYozEqJtGoDXQePIO1L4YpLrsCJM0/EC2tfwltb3kGpUmDIdTAksG5CylKLEW5p4kgMaeS4dN5SjGlqx9PPP4OtO7eiqaMJsWQEkShRkfmYlJQomKi2yx9yu2nTHqKQbJJqsSLNSIabMaVtIk6aMhPTJ01Fkhg4aHwNpHcEEEbdUDPnsm7rKJTy+OpPv4r+Uj8L8/bEGExobsNb+zcjmIjjotlX4vqllzst4eVwFV4y6a4gEStzxBrjIIqbqBceSY8E5b8pbKg9v8xiMjk/XZci6STszNucFKDxVAulLH73/MNYufV1hKIpXLvkZiyadSYCvho+2Pcu7nz0TuR9dTZWgpEIUol23LLsOry5+UXsLXQzAXcILbhq3jUYE21CKpF0AAa2THMMSAuI4DVI7X2tY0MgDZUxXllzLAGuMsSVMbo+Zc8wCMHkEI0WcMSFVy7pPapR4VWOTCHGHRRM2Nz6gr23vErFG02yFbDjjFiUUSPuw0N9pZe0791xOjxgD70Plbf0Uz1ekd+EjZD0kvCaVp0nWrRokSzRlStXNtQdVgCCm1VQd3pk9bLeHG80ioub5K0mlNUL4PyVIXS0rR073Ga7k/aD0vtak6V9UWzIpL2A7MWm92ZbFLROpWZGvAf6aRMragjRu4iVkoo+15Ck3pcOvi5cVViq6ByLzAe8e2A/fvj7HyFQ6UOjXEFxIIcrzrkE1198M4Lh9FEQU9EJAj/2Pqdej95Xclq9F7rP7uEsvnbvv8BX7sfU9on47NW3ozkzjsEWwkJi2mUby4i8Z8ljSREy1VYxubEBadC56TNG34lJLndnhDpR4pAQPdjbjd+vfRqbtq0ldYEmxHHHt+4BEOKEOiPdDLKNjiWotBgWZqEaUmWCg+84uJebQL6zfzOy9X7kK/2o1IZYqHNYqiE1XRRmq5SJUYKhiMazanD+bLh3GFPaJ+Lmq27CGad8CEEEUauJYnnk2cex6o2V3MzSR6ABGusA1V1RCwsxiqg+jTcWwD2/brroZpx3+kJUauSRETN9N/68/Em8tHYFyoE6Yk1RJJIJ+Lk8RHJ5TCEVIAqpMHsfoWgQFWoQGYwiGk0i7I+jKdiO+SefiTnHn4hUNMHjKyjNABsIjJy0+n7RWGdzQ/iXu/+FYd/+SBCtsXZ0pJuxpWsbgvEYLj39Gly1WJpOjmYV63u8D9nNtbGCrjXtWJGm7IB55MhtZWCAGk5SpO0IPRY4kiPUdUkhTH6Rp2eBfMqVPH71xM/x1uHtCEbSuPWST2DecaeYfFcDO/a+hZ89cTfyDWpbFEI4kcLEttm45pw5eOClBxBJJOD3JbF41qU4ZezxjsKy97HuQxXg3lC/ygP7px5D40d7TPe8Hdmx97+tSLyKUoxB8UDdcK+JKlhhTPu4o5ShWYdqsKu84u9ZoAv7ubXkSFuN2Mb7scJ0et0RhqTVFsVWbF4laI+Byt7RzqNyVGWqKCzJK9Ke0/QSIzo5fy8I13POOcf1sLiI0BRcCnrEZVUWr4o03chuuzpo7FUYa1ySt7LhJFkujNb6UjCGWhqq6fXBdEE4Wt4caG8w/cz2ekZboCroeSCctgRyQl2A+gzqkR0r1KiTo5YBKXj7PRHALtW/rYTrfh/+7eFfYF/Xq9yeoTpcwqxxM/AP134KY8dMk3ySpz5Czk3jKF6ePR70XR4vkw9hi9XUT5GSGSjk8cU7v4Za4QimjJmIf7zy0xjXPlVAHEERgtJfR0AXKtTonFRpTquCYNsM/TWGCG9mrTfj0KwcTx4dhz/gQ7HRwMPPP4pX3lsBIvxON6L45XfvR4mQj1rnYyxcLh9ugEEDJC8rjSo+OLAdW/Zux86e3QikgWyhF+VSFqVS3nh25PX5UC81uA18owoGF9TKpGSJiimCwd5+BKPU2TqA4zqm45PXfBJjW8ZzQEqLN4k+6aGnf4u1m1YhVxpihaVrQgAIBl3HITTyBEPcbPKmi2/GeXMWo1qR55curgSu9SNXGsZLq1fgqb88y63to00xVH1V+EImDEr1atRXynQ4IEVGnhHliSl3Q/efibegKdyMllgrZk6ZgRMmT0ciEue2IVSkyxQ5phZvKNuPb975TfQXB+ALBdEUaUVbPImd/bsRTaVw9bybcNG8xSNKNmTtuuBCfgarBx3nuRymbAMTHDUMNLLyR7AYEiIxJbJi7/K6NvygZBQwn6FESQh2T2Nbrubxs9/8ANsHOxEMpfGxSz+BM6bNYitbBH0dqze+gMf/+js0Qn4EYhHAH8HVi67Eqo1PAnGqMQxieutcXDh7EZqSmRFhehsBp/LC7orsFbL237ZC0v2nMmU05ULft+HdttJxjQYJyzrGO3/JlUne+3GMbtOqRBaqjbA1KEbuiG7QxTTOHEYjImKpoVDZ5Bo+ciVbhuq1baVkh/PcsLXNeOMaJaM9rz1OtpJUuavhPopQs5yriRyl/0TcTHKtVC5zOcJll10mCuuVV15pqMAWQS65K304+6L2w6iyYUFmMPMCyaSclrQV8Vp3Gpe3FYz9HXtBqCDVhWMf411Y9t9e5aX3YZ9br6nP7XX3VYGwoLUK7bzP450QDSE69+ADPug8hJ//+Q5kh/awRxAp+3H9kmtx8XlEVurmg2yPkHJWmtsbYbEZRJ9iiWgGqW5IQ2hkKAwW8vjCHV9HtdCFKa3j8Llr/xHjx0hLjNG8NfUiOL9lkDne+eeFa9pzCEBiZMsFpv0pFfDYS3/Emrf/AipaTdbDeOA/H0KxLEWA9BzUeXiwkEUNNWTLOew8vJc55AbLvShUiZm9wN4JtdAoFYvsNbFXTSCQSgM+wnfUgFqphmgwhvZ0K1D24ZTps3Dh+RcBvhC++qN/xXClG7Mmn4xPXnUbxraNd5PRxE1YLeHhZx7Dyo0rUK7kGMDAa4Tytn7ZLLpmmNiVWD8CMdx44U1YPGchh6h1n7AXZLoQ06Yi4la/v473P9iGv676Kw4PdKHqr6F3uBfFagHhKBmDdXJI+D/VF3HzwhB5d2FEonHuA0b5uWQ0jagvgclNEzBt/BSMbelAsOFDOBBArjCEf7vnuxgsDSIQiyIVyqA5HMPe4YPc2ufGhR/DeafPc8oQZI6dRAi/Tw6QrGcTjmdxQF69FEKzgDH8gSP2AEsmydXxmlXvjNYs51+NENb+aia07RTV16lYmdZ9HfnSML5/z7dwpEbCKYFPXn4bTp9+sqDijFfeN9CJR59/CO/u3wZfJIhAOIgM5WTrfUCCjKogoo1x+MLln0I06ALFbPml1rzuT1VktpDW320hre95hbXuVRXS9FM9GX3PjijZ51HlR+eQkJeRuSbHayMAHfSgOYFNgMvlJ6b1jeagHSST8ciknomiGNLtgO5JoghuPkrluFfOe8fDK3/VeB9Nlh8l960OyLYhoMY3/RQmHJ9huyDSaCLkrSOaSPDKPVc9LFJYIzW71KLYD+C60WJD2Y3DJKchITMZGBKikitxwmLmAvbffE5d21ZsWe9FvS57QI+lMLyD6R1Ee/DtxaoL2buA7YWs51ILQRecvSG8z+ko2UAAj6z6C1a99SSqpSGU80XMaJ2CL976JTSlSZBKQl2iZW4di0Kc9doGqsJ5PELtKUyYYNdcfiCMRjyaxGj+uf/5ClDqxYRMO5PfTho/w0F32ZvNuyjthawLkr0ww+TuNsGjTSAQZ8r7kKLMFYt4fMWTWLFxOfyoIl4N4Tc/fBhD2SIGclkMVXLozfdi+8GdDBYoVrIo1YcZZFGrldmSIqogWqTk0VNtE6EBycPg/+zZgY2hQl8JZ8/6ED5+w8fRnGxjoAqFqAZyQ/jKT76BbLkbp0w5BZ9ghTVOVx+vz1K1jN8+97hRWHlWWKzMiUOQ2e+FVYC9VuISrPsQDSXwd0tvwHlzF7nAF2IN4fkQAAW9hO2dConFYiR2i0NdB7Fh03ocPHIA1WAVh4904uCRQ6iHfAxDFwHfYEHMSpNzaSEEiYGcUIr+CGLUwDKURDqSRkdzK5KREFa9sQK5ch4Dw1mE6xHEAyEcLvYgmkzhYxfejoWz5grIQsNOBpZOwBatObLn3w6rM7LQIP8IXTiibYdASyycm7NbTPGWAdkYNhZqV2JcLhcwxEqyhnxhAN+965voQwnBYBqfvOLTOH06sdeLgUTOLy3vF9c+hadffRYFXxV+GjdCdPp9iKUTQgBdbcM3b/gS4qGok8NyIhE2Q4TxKmh+vUaq19AdKRNHggpG20O28hpN6dkCfoQRatV6SdGfs5mddkCOPDEVEjL4pnjRRCvUVRMjwq3for9VackadQ0y7/w71/E4G/bzen+3lbEtB3X89Zz23/T8OgcqV+meGSlMYdhKiUPjxBMZS2U4leFQM61atbqh0FMR3KYT7ShaWC4ubptYl4ZB3CEslQZ2LMxtbKCV5B2xMFRleVEmZnO5qWKt/zL+s7WaRotJe60FHUhHATAKT05yrPCjVznqd+0wg3dR23kx+qzcqOPOZx7GuztWo17Jw1eu4ezjz8RnPvJl1GoCKuEWC3Uj4HQcTO0S57CCAXQPDGBP10H0FvtQrBFlUwVUpRUPxRFACP46WU4RJKJx+MMR3Pv0L1DMdaMtmsFtl30Cx087xcnNeJ9XhYloPaspnRF0nNBVJJlhrNBFyMcazyRXLODRl/6AF9f/GW1tSYxrHYvFCy7B4HAWvQM96C30M+UUeRrkkZWpkSHVbpXLhrGizt13a9Q3qt5AOVtE1BfGuI5xONzbjWx+ALFUDLFYHN17BnD5uZfg1ms+yq4KGVAkZAfyQ/j6z76NHCmsqafiH666DR2t0nFY1y4prEeWP4o1b61CgUoLQCAOMbKkGJ4EtKGpIoRa3YdYKIHrL/g7LJ6zSBg4Gg22VMVIM4Yah3VdQ08VBWeIjFLKlwrYd3Av9h/ay72zDh45iHe2bUb/8CCS6biEECmRzt6XdC9oUBw/GEKcmGiixPPnRzISRjxKzBxVDGWHEWgEEYtEmH9yMFvE7Vd8AfNmnOoU/nNo10HSu8w1XsGqe4nqYBhhyDJAQDhED8R/s7KS8J8MqqnVNPVhrhBUEWrAHmyPCY0Y/1avstHyrZ/8XwyFSKakcfuVn8Fp005wi9dFl+NQ1y7c8+QvcCDbxZ0kGG3vJ8RmHP5ACI1yC75zy1eQCEk7HFUOei+jeQfe9+y97K7vkQ1cVSa4csQNiY32nn0ezb8rUlk9TpG9ch76jsLTBTknCT9h1lRGILeVCfOPsmw9+j5UqQm6d4RP4jgjMr9yrB2y88o1R+p6AHNeuXqUg2LSDzputrJTheXk2Axmh+rzKuUSU6BVanUkU2k2mBYtWihXX716NV9H+MJo00lxpv2yL6gPKe/RoApKiD0hE1+wGdftdWwrAf7drHip73Bjo85Ea+sCx/AYmUeT+z12jdfIex05afSZN0SmA2pbm6NNtv0e3beCQjT+yo/l96EnN4x7nrkPO/ZvQr1UQARB3LDwaly46BoQm5AqfLsVtyoUyo1UUMNLG1/DloPvoGvgEIbLQ1QZxeubCloDPvGwwkRnY/JO1E4iO9yNSqWAaCCCya0z0JyYiJA/ikwsjvZ0C5KxNJoyTUhGY9xHiGeCqZHIspbyAYVY85QqYbsKfsuYIQ+LRNuezv1Yt201dnZvQijsgz8SRa5M5yN4OYX5qL6LFiPB1smCIiO7wcg+ZvUu1ZAfyCETzWDpuUtw/MSZiAeTKFWqeGT5YzjQvwuxTJQRe107+3HV4stwy5Uf4TyahqD7sgP45//+BkoYwNwZZ+DWD38UY2yFhQaKlSIeefYxvPLOGhRKw6iRB2DYOFhhUZ6J6JQMvyKBhqKBOK6/4AYsPn2hA1Cwc5ajWdTHEoBsRBNct1bBwGA/uvu7mOj1lQ3rsHPfdnT398Afj3A9FesISghycp3TkPAFiTePFBTNOdWHUc6OfpICbaBR9WPW+LMwJTMVx02YguamJmG2MGgy9o8syhtbaKnwIlg/AVw0ysFCNkh8hUzfa1BpLk2Xo6SEW4UNH2FDEYUn4yPXZQYO3us1Vlhf+9GXkI8Q32Izbr/8U5g9daZFBSdwEJ+vih898H282/kBgjEiIKZzAOFYhEOojUorvn3jPyNNRMMOmMilEhstgmLP2WgKzeshqLwYLXrjFdz2mOpnqrDUu/BGd+h9CjdTtwweLdoTZDQoCtaSgSpfaK/K8xrF4+lSYivu0RS0Rom863eEHDRIVW0iao+l16Pyrnkt5rYV1dHz46B3uJicnol/mkVPtZh0/OLFi0UkrVu3jnNYbo5H0HSqQOxYrL4nWlEtMBG8FJcW4a0Jadlo9s2yUrOhzFZNl+Miajtok7CV8RK6Ejre9mJ0wO2BUkuBFog3wWovLHvh2BbG/2Z5eRU5fZ845lQIKLKQrIIdXZ144MX70dm1DbVSCTFfCJ+/5tOYdfw8lkCiCyRir4uLxzIYxK7uTjy25hns6dyMajXLIRSy5nlMpZjAsChQWxJBzVFHWoaGBsnxkYabYCLWKEPrI+EoJ/qjgRgj1cKkQn1BxAJRbigYCyUxrq0dbS1taM00I51IIBKisBQVnRJAQ9A87JGEgugZ6MPadzci6x9Af+kwcqVeVCrDKJaLrGhISVGBLnlN5E0xQwblpciTqkgX3mq2hGljJ+OSxRfjhMknM/N2IpZCNBxj2dfZ2407nvgFdh7ejEQmwqzzR3YO4OrzrsCt11InZZkRGre+4QF8/j+/jHpgGOeeuhg3X3QTWptaHUg2xf0ph/Xb5Y9j1aYVKHE3YGIWF8EqCotCc26xKVFJ0Xhdv/RGLDrtHK7nonyTd7M7Qtvq+mq/x8LaAuYoiElms4FiuYBCIY9ytYj+oT6s2fAqXtn0Gkr1PEKxCALEYuGvs7BmT4UZ1oXsNhqn8GGIe1yRQg/6Y4gEiWg3g6ZYG8YmO3Dq9JPQkm52wru2ULXvk9c/ozNEEjq5GUJRBiOca+AcmPWcjuHFDRnlWN5fxghm4Wv4SKUIg05NpSoFfOmHn0MpGkQ02oFPffgfcOKkaaKgtSyGuBvDQdzx0A+xfs/bCMRCUjZATQWpg3ksBlTb8NXrvoDmWNKRWyoHVH6pET5aqsF+fv3dllX23tR7s+ffNradEJfHG9E1qsfTORl0YOpL6SfxuQapGJ3HUDoMCPGuMQ40Dan+rQykKCwuaDcer5ERaqKzoDf3o0a+fZ9eA9xOf/D9mRwdva9ACUISk6yzgWq2rB9NSY2mGHn9O+tMDCupBTV0cGZCzj3XoAQJ1k4D7ibjTG2PxcdnT5IAFbRa3IXNivVlhewcAlRFYakCE+Voe236cNp/iT5Xb41mQb9rKyj7dz2ec2hWnZY9EbpgvPFr9ZDsUJmttOzzqWLTz+kzmjCqzLZzW9x+3O/HW3t24tEVD3HLjXq1gnggjK/c+E+YMuFUUVicsBdQAitiwwF2qL8X9z7/MPb3vIcAcQJSbke7AysghulxxFJl1gGTO2fWc7LGmI2ihpqPiHC4uRXbxgTJ1oZssuCob5TkXoTVIcS8klSAG/FHEWiEEPRFEfXF0BZrQkfLWIxr78D+/k7szW5HodaLoeIgqmUi7a2yQCTEab5AXhTVQYFzUOVSjZVVpVhFvj+H06aejFuu/QhmTjqJFSJ5B9T6kMAAwo1A6McAegYGcecf7sL2w28jGgshFIjgyM4+XLPkKkdhMe8ftZrIZ/GJ73wG4WgV1y65BlcuuloUnyOFGihVK3jgzw9h1caXmQ2fOhhzDsmEuTk/a0iH6TCqR4sEYrh60bVYdOrZvKGo/scbilZBYK8Xe03ZhprXkNPvybGGqTrgw+Ejh9HUnMbm997GH579PXYe2oVwJo4IUS4FgDopMBZUNd4vJOyoPRAJ+CADFESgRyMpZGIdaA6NwbLTzkV7IsMNHbnUwKA8NQ8q+0rMIvUGxa8ST5vySiIX3RZBVJktQl2oqNz9KCaZ/O3mgXymkJkaX37x/30ejWQUycRE/MPFf49Zk6ZzQTbvMQODpzq5+574OdbseAONoFHUlJoIBRCOx9AcPQ7/dNVnEPWLANV9qmNuG926/1UJ6dLQ7+q924hlW2HpXHmjMyoT/jfv9WhZKohb8SjEIHeQg4bjUejHjsYESJhCQoXENsLb3OS3hPHfnQt3E8i5/pZiteWcPU5eY9675r1jqvJ3tONsxW1/T4jWzbOq0eLzuR2HmenCcIrJ4pIHsifZHmR7gjXhLEaZkpyaWCsNsmHKEJdVhBBZ2vRd8iIcb8RKBDtNA82FtJBWNqYqP0GqOS8PCmU0r9Cx2CyaFtuSsBeyTphtJXi9OduqUsCJ66VSiCOEN3Z8gMdXPSIKq1JGKhzHF6/7LI6bMleKLkdhUS5WK3h4xVPYsO0loFZkCzdY92Fcsg0fOuVDaGvp4PeGy0V093Wjr68H/dle5PI53uj1IDBUzFNEHLz2qQcR6Q0T6nMgWMYKpqJfirvQluF6PFosRELKvbCE4JgUGheRUxgyGJJ2JoEGImTpsoCvC42R3498voBiLo+BwSyyA1kEGwFG9vnLfmQiGXz82o9jzslnIlAPcf6BeieRotOeWAz/BoXMpDZqYGgId/z+bmw58AZiCeNh7SYP60rOYVGuhcMt8GH7od341h3fQjBYw23X3oZLF1yKes0YUST/0GBgx2+eegir33yZw6a1Biks9QgMoTMxuhvWdQphRYJxXL3waiw69RzpJRUMO/uDvqeIVq+ho+vHNpx0zm2B54062MKFDSpmIKH8Yg37D+3G8pefw4adb6JSL8n4M9O5gEQkBU1eNzW9DCEYDSIcjzLaKplsRtSXwSktM3H27PmMquN7GxFKUkoVF0nG+9jsb/HkLRtAu94qy4SBstF5yUPg+zYpB95vph0OzUahnMU//fBz8KcTaG85Drcuuxkzxk4U5gxTG0jPH4kE8OsnfoZ1OzYCEel0TGHlcDSMWCKOaR1n4bZltyAaDB1TEIuh7Xq5ttH5t2Sd1yuwjWKvMate2bG8Lx01r1FNfxPKVLxSU2iv8s+AqdRJkvky7X6YfcTwuRrSBg0nKD+kokM1l2WvRa9MUznv2HdWkbAtC/UcXi9WDTE+nkso6szVSTnrvxXt8qZ1ZG5chhw63QLth/X66xsatobzCnbbWmGLU1slGDeOWyw75ItiadkvJ6RgciHiwja4zkcRWRLTFqWmloQt/M3zKxROs7wj6gjovu3cmwoGV4hI6E2sRpNzMx6ZPVH2ZOgi54VkvELbMrA9RXpf710WXhAbtm/F4ysfRs/Abq7Bigci+NwVt2H2CWdTtwYntu+aVD5s3LkVj696HIOD+9GolFAvVXHL0muxbOGV8DWCLMh5TnicqbCU2JelXxMJnr78ML5693dRLfVwC4ZpbRPRlGpDvlREuVFFjfsvBdhjyxWGkStkMVzIo0ihMR4XaS/ihhDoRutcBMvjR2EeXgcUQiMQnYQg2QDh0KSQ9bJiI+8kGOaCwKZYC8YkxqEt1Y7mzBikIimEQ3EmWw1wAyogESPC1ihTfQl/ITAwlMVdf7wbWw++yd4D1UV17xnExWdfgCuWXcb5Esq50HdXblyLde/9FZViER9edCXOPnUxQr4YMqkm01KigWKpzAqLQBeVKsHoqRmjMdJIMVMOy6D8eE6p1xKFBM+7HotOP5fzDNS8VFvqjJhzMg5MaQBNz2jWuL2p7b3mFWIjNpHxntnradSxeevbuPfpXyFbzXGIrpIvc24wFI+wMVEpVRCMBLjYljgYqYN4KB5ELJNEIpFEktCGoSlYevr5GJtpd9ahejVaNqHheDone8DcrFEpmAyYQoMq6pkZCD2Hs5Qd3uw5XrfEI8lkuMBwsQ9f+tEXEUglMHHsyfjI+TdgcnsHrzc3WkMhWD9+/fs7sG7HG/CFpRkoRTVoriKxOOafeDGuP/tybhZJ42gX+et+tefJK6O8hqlXsXgNDvtzr+xQWaEyUeWnNyLkNUpseTVSdpl2L84BrgEmQlNrZrW9kEuEy0Y1HycT4Chfgrub6NCxjHt7TEQBjWQ10nWs31OvbYTRxkjTKueu1eDR46TLcJUp7lSn6FiKM6Beu4giJyS4fv0b/Ez2AHsFtG1l6Gc6fprXoNyV5Fi0AZeLTvEuEDoHCVi6JvMQWvx06rnY9zBiMxtMDV2PIN76UraOY4UbvdaQLTjswWfL0Cgyu7aCzmtbCaOdz16UJPQ3bN+GJ1Y/gt6BPWhUyoj6QvjkxX+PM0+9gItZOU7NVqd4QuVaFU9veBkvrP8zUMujWizi+LbJ+O7n/hNlQhU6vd/c7rRaMKhEqo2gH5/50ddRzO9B3B/AtYuvwoXnXCHoT+PllspFZHNZdPd2cdK/d6if25KTBV+nEKKvhnwxh/7BAfQPDaBnuBf1hliAao647UWo/5XLxs2YJoaFy0RJwp48doJ7SwdjUmYBH3lkUYR8IWRiCWZ5aE63IZVIIxZJIE5FtQCKpRzWbl6N3Ye3cx0b5dx69w/jlBOmYuZxE6ThYo2cPz+KjSxq/hwrMX8jimA9gaZkByaMnYxEJIN4OINUMoMnXvgD1r2zBqVyHtWGNANkdgmGlQusnQUcdxv2c0jwlmUfYVg7EesKuEaE40gLnPISFaOohBDatrZt4XYsZTVSWErYWI+T3+t4892N+PUz92O4NoxgJIxQ1Y/s0BCizQk0Kj7MmXoqIrEQdu7bic7+w0AYCBLjeSKIZHNCmkgGEpiYPB4XnroUY9ItTr8zsczVupS7kT2p6F+p6TGfOPfn1A+pt2Z5BiozOYSl9V2+BroHD+Kbd34LwUwKJ0w9EzcsvAZmBXE0AAAgAElEQVRjm5slquBEUBrsYf3isZ/ilZ2bEIwGuDC8UChxCUAknsCFc6/DRaefx+Fb774eTTF4PWGVOXqs7X2N9l3XQHcjPnodr9dCY6l5H5Uhtqy178+e+9G8MB1zxwNx8tn0ictW4uQgzcC7USunGm/EZW2HxR4/+9kV9aodiL0el37XVoDaBYJy13YBMxtyVncGHTPvXtG1T4Lk3HPPlgChKix3YR49Cd5FYF+ALk4LjDSmTWJoWwmaX+FryIWcODchvEhp2de3XU26Fp2fB8LqWSRMC27jML0n273UQfSGA0Zb1HQNXVijWbs2AtBby2AveD03ufabdm7HYysfRm//bu6SSijBmxddi4XzPiybnqxwZgAQdpD+3DB+t+4pvL19LRq1MvKDWXzp+s/grNOWMbUSw60dgeImpm3BiWAQn/3Jt5Ed2opIw4drzr0Cl11wPVvILIjV0jLEt/ys7FAJeJa6TleqZQznh7j9/MDwIO559hEMZPeK02XITonrsUreRiCMXCGHQCQo3XwNAIQZjjQXxc6tsJ8o4pDZww25L+Wf6NmotTt14aWxIbBHKOhHJEzhriqoVTsBOOKhFA7v7MHUse0485STXB48huRTzQ9tDlJiQh9EiprKABpVH0KBBBLxDF55+x28v2ubgC4oJMr5Mldh0VhwTtF4WJTLu2nZLTj/zCX8ULTWZTPKmiGLn5QT/U4sHMTaruHuYwnBEcLgGAl6W3CKhBGveuM7G/DrZx9AtjKESDyGcDWAgYF+RFoSaDSC+I9PfQ+tiRR27d2FrsFOHOo9iA1bNyJbG0Y4GUSqOYFwKIpoIIMT207DebMXIpNIylgyBl8VlsNA6OxXIjY2lT4OmMUV1gYQ5ARZNLQjwBLOTzBUXdCE+w5vw3/85ocIJBOYc8JCXL3gcrQmU7JGKBdKHad9QDIZxV2P/QSb9r/PRMPhMDEhFDlnF4klcMWCj2DhCR9yFJatPEbzjrwKaWQO0crDe7SJnkvljv6tMmdUL8MYpXQNZcix5RKdwyuz1Eu05ewIo19zO+b+NP9ltLUzfQ6gyxkQN8xrj4HKD/VC7Wup46DAGa/zYSsolZt6PvkpvKEakvQqaO/51PDRQJ2OgRMSJIV19MYYedrRPnctRKV8EcHLfW6c2je3sZ8aXOq96ETRxmaEoemQ5LjzFlJI3+P4rgFVaD2Dnkc9o9EsHRUsOviKNLStIacS35zAu6jtEKUtbGxF6xxj7v3dfbvxyEsPoat3B+qVEkKNAC6feyEuWXId50HI45DQl2ySfT1deODFh3HwyPsMKy705/DAd+5BOEwWsIHhG8obtqk8iVgei2AQX/7F/8ORrjfgr1Rw5TmX4/pL/l4EOI+xFP1ycbeJf3P+yoQBBaAkHD70r3soiy/f9S8olQ6YcI70iaLjzzvjQ2iOjcFQfgADpR5mYKB+W5Uaod4q6OvPokCEulTbRNfjfBgV3NJ9kiJRnjzTyM+0cyd0Iz0v1WOEY9TqhsJbQQYbJGNxRHwhdMRbMWvC8ez9SMFxlcOFbMkxHlzACNVqCfBTB+cSx9MpOb3h3R3Ytf8QiMtOQBdKIRQwHpZ4iTzGFBL0x3Dj0ptw/hnn8XxROIo3osmZkLcpEQPxuOyEvXeDehWVvcnt73rXn2xsKdp9fdOrePC5hzBcyyISjyNSD6J/sA/hDEGiw/j+p7+PjlSzABd8dQ797j64Cw8tfwi91R5EmyLMOh8JE59hBpecdjlOm3QSpMmn1Erx9YxXLoJQXCfpHODW/nif76i/TTdkx4rnKJY8CzH7/+SJOxFMJHH2qRfgsg9dgnQsgVqlhEIhx2wn1OcsEKrjvj//Eu8d2cmGUSQSQm64wND/cCSO6xd9HPOnzxnhzdrj582RqBExwtCz9v3RQtR9KpUzjjdg8YySd65djW2lxP0FHRS1GN9qRKtxzkAthzNSCmj1M28JBT+Paeoqo+kUw/GNOqhA4xUrzwmtT5VXoxnZ+t5oxpRX8evYaWhcPz+WgaCOh6s33Nox7zy45xDSZLrG2WcbD+vVV1/nHJaGQbwbRSfXeQhl6jasuuy2eWj9G+zOCwyajzNdbiUOaiUYKczG6DTjynMbB3OMZeiodmYmbwu9aE+kLbx1AHQCaBERco2FSTDANUuq8HQpquD435S3jodOvNeacybd78cHnQfx8MsPYd/B90j6ItTwY9ns83DdpX/P7eMpzE9CT8OY2w7uwy+X34eh7G72vEqDeTz6nw+hVPKzInAXCUGYpUjSOz/0XN///YPYvPUF1PJDuHz+Jbj1yk/CkDGIpaxtzJkOhoAG0liQlFqxVMBQdhCD2X70D/Xjxbdex46BzahXcygXyqgWywj5gBOmTcDUCWM5byB1dEC1RmNMgJgQqUDEQ0nO5fnDkl/L5aiIeBCdXUfQ3duN3uwgowKphoi9KwYWWKFkivVxaJHIxiReT2ulrS3Dzfwy4Qxmj5uJmJ/AAxQWlDCdW0tYZ4VEwBIi2BQopQ8vb9iI7Xv3oFwpSDNBWsPMZ0ZrUbxEXQfkkUYCCdy87GYsOeM8BzRkbzx783sVkH6mczdajaNt9OjxoykCadvRwLrXV+OB5x5EyVdCNBlDrB5CTz8pLGJ6iOC/PvN9tCWanGJT1lt+4HDfAXznV99BNVJFujUJ6jQeCieQ9o3HbUtvRSYubOdOQ0TXlnK8KtHjEiI81r3aQovBUuzFGi9eNjODdtZt/At+/ZffIhRPYsmZl+LSMy5ELBTB4EAve2HS8ojmpoTfPPcbbO3ajUAkgEQyjsGBIW7q6A9Hceuyz+DMybP5GhrxoT3lFfTHEtL0vhrSbKSMishzIxp6HVvx6HGaRlDFptBvR2Fb8PLRjBVbaXkVK98/A9cqGBoaRlNTk+EaFcAb9xjnXkOyehyl6nSqcSNb3rljz9eE/O179Spvr7GuusNWWF7lZR8zYm2M6BowssZW9Ycqbqfj8MsvC6xd4qvCM2VbJHoBXQDehxEErGnJbJBEvACIQ8B09xSlpZ6YWIm06En4UEhQkTHs5Vg5JDuywNYGewYutYjeE92Chg3dSXJzaVrYS72L6EXXJK2t1oHWbNn5L1sxHaW0PfVlttJyjvP5sOtIFx544T4cOPw+NZtCsObD4hPPwd9f/SnOYUlTPbMRfMD7+/fgnmd+hVzhIHszxf5h/P6Hj4MiI9IwV7Q4eRCuwFABIqNFz7B513b84IkfozJ0EOfPPRcfu/LTiEcz6BvoRc9AJwb6+xhZODDUjUJ1GA3K4/iqSKUTyBeyiETiCAVj6C8W8f7hfRgqUx2YsFBUskVMamrGnJNmIhlPmfq4ICsLas1Bioeh8SYm6PeHGD7NQSbKYZkW7CTIiO2BrksJ4Hwxj87eTuzrPIDu3j5kczlUmQCYgBCkzBrMAMGdk31VpJuTXBQbC8Rx1qRT0JrsQLGQH+HdiFVXRbVB3pd0Kqa/V23chG17dnMDQQ4XsrZzqZVoPaoXzp2IfVHccuEtOP+MJaywbKHitSi9FqSujdEEln2e0ZQeHUvGlhtKYlGJVa+swKMrnkCuOoxYKoF0II5DXYcRaY6hWg3hvz79H2hJpKQDsGF+FzCND+s2/hX3//UhhFJBxJvi7OmHQmksmrYMS06Z74RYZc+avmnc58vNkQjfoHkx+txJ7Y/If4kiIBJW46EZtcdj0ahi5evP4KGVf0Q4nsKy+VfgkrkXIBKg/GYDPd1dpoCU5q+AB59/CLv6DjKYJJ1KoLdvgAuH/cEEU1HNnTLLEdRej8pWRnrb9p5VY8JrtNoK41jzYxvQdm5LlZ6uB+89jLZORioHt+WLKkGWp5wjpTUYQDgS4b1GNZFSGE4kDtLI1YVycmzGMQRt5WEb59oTjcfOrrGTQXBOZ69jPV7bgNCeUcSrfW66/1KxhHgiflQ5k1d2umMumAiZE+o4bOqwXnzxRV5tAloQuiWxoFwBqIrBLtp1Jp6/JptBRKcgUsxzSxiDEXECKzVGLucz5Lx0XclT6UMWS0Xh11a2cB0w655UydJPu2GjnejWRaKKk65Dd6j5KLWsWAlwHY5b7Hws61EXrr2ARy5msvJqzAd3oL8X9z9/H/Yc3IxauYhQ3Y9zj/8Qbr36dkb7EaQ7Ek04if4PDu3Hr565D8WenZjcPhbTJp2A6y6+BZQ1F/nBNLcjXP4RiSEzKSRbvnTHv+PwoY2Y0JTB0vkXc3L6UO9m1H2DJpdFyWuCZ5MSkU671OVVWneEEQzH8Obubdg70MmIQnqV8iX4i3UsmHkKTpp+InP4kdKlUJIUFEuORaliCBAhY0p8ZtTpmASgsJPTZiMFo+UOIlgbyBXJuxvkHlJEJluolLH6zY042HMQwbBA7QnkQfowlo6ipakJSX8ES05cCEKos9LmYktB+2kIlEJj1bowP696YxN2HjiAKqMEK4yApDmkkI7Xw6L1EvZHcfOFt+ACDgkeTedlGzT2+rA3rRoT3oS7bWV7rVcak6GhIUY4SsNQGsoaXlrzIh5/+XcogLjWkmgOxbC/8xDCTXFUygH84FPfQ0s8JWzdWq7AYSQqtvXjez//DvaW9yGSDiMaJ1RmDKHaGHzjui8ixPBoKegxQWMT4jcGp9nH0laIhCaFstwaIQ9ImO+ZPVgFcvBxonh//8x9eHbzaoQSaVx69jW4eO4ShHjN+NDXcwTVMnWeLaFcG8bDLz2K3X0H+HqZTIqNmkg8ikAghY8v/RRmTZhhOkO47ORe7+BYlr8qrGMZFzq/9jx7FZ77max3emlun+aRux8YL+ZYCtSWP7peeKQMJJ/OVy6XeCy5aDoSZYOOC4s5tSC5GF6DrMA4ScwvMRI0nOu4AiPCqHR9Rw6zzjN1XEayO39b9VHeMR5tDG1dYo+lPpc+q71f5BhJX9DvCxeeK1dVhSUCQ5rqaRJST87sCdyFWOKsGj48evPZsHYZFHUZtaGjKENp1W1bJ7LQJWTISBSrNbRC3u3BICtYWmUQlQdVw0ttjFfpqKVjL0rbAvPm1GzLyD6X/m6HC0ZTXgohpZ16JDuIXz1/H3bufRP1chH+mg9nT5+Lj11zO9cpVUolpDJNiERjXMy7v+sw/vDYfYh88D5OO38pktNnYsLEyRg3YapJg4vCZbPA0Nvo32ZN8STTXL342mq8+NpvkUwWkM7EEIkFpaA0EELIF2GmC2IuIKByMBCRnkYIsvAiQVSq1bFx3xYcHDjM3jK3rh4uYlrLGCyYNZcRdwykMLkiRotSuxCKOZPiM8pK55h59kwjQFk33CYZjbqEeZmbj5Saad7op2os2kCoY/lrK7Dz0E7EYmG+Xn64wBQ9/ogfyUwCmWQcY0LNOHXyLG5HT3PE+aoa9dShfFqRWUAo3Ekku5u37ceBw72o1KiBI/U7kl5dQQ4VC9mrvQ4oh3XzsltwwZnnCfuAedmGir029Zm93/Na6SrAbEGm39FNns1meWwI7s8KuF7FC6ufxx9WP4kiykhkUmgOxbG/8yBC6RjKZT8rrNZEmi/PY232r1jPNRwZ6ML3Hvh3IAUkMkLPFQqmcN2cW3HalOMN8s+HSoXg8iUUSyVWStRpmeDzhEjMFwqIJZJobm5iRUHGCxP3ktKnOgcnzKZEAxQ9MU1AfT6EIwHc/9jPsXb3JoSSGVx29rW4aO4SRgfSGNSqZfR2H+afQ/luPL769zgwdJhrr9LpFLp7RGH5fSncdvHtOL5jsswZscGbSJFtANhywJlAFeTWfKrM4mJeDl2qEW8f5f6ucsUrbMlI1v6C2p3cK4v0WFvO2DJlNAWn8nfk2jKcgxzIcrsuS62n8LvKy27ceXSX4NHWpzMeFiGDd/y8xrt3pFRP2PuCnt1GYXufy3uO+fPPEoX10ksrRFUoH5XnmyzQDRWMhsxI+NjYeRuwIGd1B4M+I+/FTiLyjTP8Wdq9s6JhNJdcixnhtWCKV7kJhxlXlSeaq7sN7xSzDxCqTPJBOsj6U70n27LRe6ZzMTqQQ5Hq5VHiXmDsumhsz00Xp6283GFzod99hRzufe4BbNu9nnNYjUod80lhXXEb9u/YjUQqiWRTRiip4cOB97fh9V/9Gil/BROvugz+1jbOM5w1/1xUNU9o0Cu8SExoVTwXk3w1YZfB4SE8/uyv0dm/GfVACbFYEAkij41EEA3FEY+mEA7GpDjYR/DrECLBJEPNSWDvPHQAbx3cgnyjwONfq1ThK1Zx1vSTcMKUE6RBH4f3ghLG5Qp1Y6AYD0dylxQaLkvokCDtfj97OXRdIuwN+AWswMKOGdDVCKGW9BynwzPrXsCOQzsRjZIH6Ef3gW40jU3DHw0waiyTjqMlmcD4ZDuiDMypI09J+3KRW9iXaxVuV1AuE5ch0D8I5AqkYEvcyoTXLK1D42Hx/GqulBjiSWGRh3XmEtPw0Gz/EfyXLhZ2tNDSaELSFqh0jK5PXcN2PkbWmpSNvLDyWTy57mkUGyUkMmm0RlPYe3A/Quko6tUQvnHTlzG2eQxqBEahYlnKEZv2FaSciT/xoacfwDs97yGaiSCeiCEYjKKpcRy+ev0/MhkxzVFv9xFks0M8/5FoFKl0ikEQXJdVJ15GsvaFtLWYLyCZTnOdF12LKMAojF0pyfqRZyVFRGzcZTS3pHDHAz/AW13bEYylccW51+PiM5YYpgYSrFUMDw4gO9SPI3178YdX/4wjhX5WWMlUAn19A4jGaf024/YP347jxkx0evBxyNLxAgSJyxyZxtBjOWa8CfZITI3lCAPEELfa+UyVBRQZyA3nhCWGABVkbHFHAxonWtN+FIoFU2cUFU/Iyl0dy/O2vRX7XmgdqPIjg0Dkp6xZ9mCNjuLzMpWjgFq4as44AqbI0i3DYM9FUjMiS0YyCtky1Pv7aKpblZJX+ep3R4tY2YrM++zHVFhr1qzjR7I9DfsiItgVZyIWEk0MWTFa+6TaUTwc2bj0nn1DhUKBiy61E6bW6HBS0hTt2K2jNQnIhXGq3Y3XReelYjQqGKVNTHdH95NKJp0J0MWlz6LKVgdfhYENZydINy8Gs8GkuFk8OS5m5fy/afDnoa5yLS0BINB3B0tF/HI5KazXOSSISgOnjzkRN513A3avfxPJMS1IThjHPYyOHOjE1ieXo/zeZoxbcBrS5yxAPRTmHMXcMxegYghLR1ssznuCS3AKrA/3HMLOA5vx3s5NODK4F5XaMEJRP5KJGJKJJHfSJVg6Ka9QIIZIKMOKiAySt3dtx9sHtyIQkXxFpVxFJhjFlWddgFg4JfD3Spk9NgJtkFDgcBqHF0WBcV2eaY8uGHZl8Tdtwymxzu0PJLnOiWMyIMgz8gGFUg7FWhWvbt6Mw31dorDqPvQe6EXTmAQQo9h8ANFEBM3kRfr96Nl3mAuRuVyABBX/pPBMA8VCBdVyHZF0C/yhMGqNMiqEIjSOK4U36Rl4DRghRueJBOJHKSyvVakbUmP49jx5PTE7D2BvVDti4bV2xSKlmGcDz614Ck+/9hyqgSobPO3xJuzYswvhdBSNehgfPed6TJswFclEghVHkMN2FDqnTsgVDidt3f8e7nnmlwimgoilCIYfQSkfwQ8++p+g8mPypIYGB5AbHuZ9TIqfkaXMKRgWBvkYCWJBeFKOYmBoEE3NLfzodI1wWGotxQsnBLF0mKbcdSaTwPfv+jq29h9EIJrC5edchwvnLGawBVMN1arID2eRy/bjQNcOPLXxOfSWhhCJirc5OJRFjLguI2Nwy8KbMC7ZguamFjZcad5dT0VC9MLZZ4xjwyYxmofjyA2L59SdSwGMkcKiZqfFQg7ZbI4Nq1Q6g1QqhVhMWpyUSmQsNXj81UO2DRA9p9cLVPlkC3iNetmRLZa5hsaJw392LNZRUoYuz9RfyjyIbGYpbVCDfE0rdGivT1GCbihxNMVif9/WHaMpPe/zesOxXsNOz3322fNF5b/22nrjYWn+QaxksnoVrMA5CENsyUzOtRovcNvrEG9EGnEpEsr1RKguxvRyMkwNdA0GPlA/JZP3YuVEZKmG5JVDDQZZSNdlvkKTs6INxPFNroepclgjRVT0VnzVjsnS9bxMGLbScp6VO2ZIGICOJ3eek4pWCxSecOMZSr7ODSHpgqcFkK9UcdfTv8bWPa+jXi4gVAE+PGEOxpcy6N97AM1TJ2M4HEZvbw9OO2c++nfsxpEt7yMxcwrixx+HroFeXHj+UsTjLc6COqbC4hD2SDefhC4h97K5Aby/4x28/f5rONS7C41gEcFIA/FElDdYKpFkUlninAsH4mggwjyIH3TuRpQS234/568mp1txxYKLUG8EeY7K5QKHiSkEJGFcUyDsJ6VDIbkacxeSAqpUK+xFUwiuRJRItQoj9MgLIsAFEb+SN1AqVZEvlbiVPQnNUqWOgVwVVV8dkWgYqAF9+3uRboqgHmgglEpy9954JoxYKIwDb+9HviuHTDKDSeMnYcrkKZg6eSpaWzsQiyW4ieQL61dgy55tDHUneiO2LslLJRCQCSnS2DG3I1nNQVJYHznKw/JuLnvt2WF1r5Wpm9C2SulY2+vXz5waRLZDxHh89sU/4Zn1z6MaqCHd3MQKa9uu7YikiDA4hE8svhHDfUOIxaNobm3D8SechEgsKohI6uFVq2JP53bc/bs7UYnWEU0Z0tV6BDee9VHMmjxdDM5GncPW1NPqSFcnN9gkz4oUO62XplQz2traEQ5Kd2oaW4pycM6KcsUciaHQv5SjkNzTnEQ44sfXvv9pHChlEYwmcNmCa3HBKWeTO8TXpo6zpUIRQwO92NO5BSs+WIfBSo5zWET6WypVEE3EEQ+PxS0L/w5TWsdyUTeBfkSRUTNHMZ55LxuvWfP0XkHJfxtXhY9SpcN1dtJ4U4kKWNbx96sYzuYwnM+jpbWVFSmtazqW+C1Zh/AYhJBMCgJT5Yq9digvxW1cLHIC27BWOSZOBRkHRUGyUr1i1EUL6zm1X57IKc3lCr5AO5mpUa4hRAnciNZyxsaAN+gYNcRU9nnX+mgKWB0h22nwvud1LJx9oGhVM3/zVWFRHZY7ea5lIovL7fVDi5zZLNhKku8pComUEQ16rVJGU3MzKw+TWXUVCC9g46qbGgKNYbILzyzjUqND/XjoGoTsosliq7taxeDAAGKxmElAy4YSxuM64vG4g/rTRaHekyxeCUvY+St6zxYSrpck/FwcTjGIMQ1pUsDRruOSUIvrdemE0PMUqzX8YvmD2Lx9LWrlPGbXYrgwPRP5d/ajMDCAgXgMJ1yyDId37MW0CxYgOqada4f6Czk8s34N9nVuw93f+jF8vjjnuOxFwazGJr3rlnJqrYzLiq8LjBQMNRQslHNYt34F1r75F5QxiFAkgFjcz8wIiVgM4VAEhbIfWw92YzBP1D+Sk6gUSvjQtOMxa9rJbKmqUi/XipyU55wkcfXVxGshRVQoD6NUKTG0nEIkxVKFaYOK1KyROQSJsZ0UWx2Vsnhk1UodlRp4DTSqDZQKNQSb0ohkImw9+xtBHPmgGx3pNkydOhmHqj3I+XII0zOEwzir/VTcfNHHQKUVnAcjq5pyr0z04UOhXMRvnvstXn1nLUqlYVSIwYOsekN+S0AUejm5Cwo3B+K45SJRWBxysaxZ3bjefK5r4TsJBEcYqDJgJW9Zug4wSVtKWLWIsn4lf/bks4/juY0vIl/Lo7m9HW2JDHbs2olwMopqxYd///S3EQuEeK537d+GnsFO1HwFIEA1LbTm6xzO277/IA5nc4hnKGxFOeAgWqOtmNHcJshfHgepZ2MKKIqnUjdimjfOVQo6lL0BUxtE0ZKSmVsCeHAxModTCJ0bQaVUB2oRjO+Yggf/cBcKsSCiyWYsOH4xzpkxh/t+UWSjkMvxfBIF2Kat6/CnDc+hAKLFEjZz8szDsRhak9PwkYXXYVxTK/K5HPdLa/gDqJTKPLaM+CSlafpNUY6SvB5OE1j5KVVSPLdOsa/QzlE3BlIMZHBxaJalOpF4SzPMESg+QgMHiYmjwJ+FIjHpJh0OO0g7OofKFSq3cRl7hMOS+SkpxGgIBbgsg8K0ZYMqotYq1HUhGsWRriOcNiDDk2QROxGmya4+h6xR+e+kXDypE845skHkkmKJnBeGHJKzili1HRJbZnrTMar8dC94940qQfscKqf5GDYgZD7mLTAelhYO68mc2iljnagAFq9LUBt6IyzECZKcz+HAvn3o7urE7FNms7VBljezHjgFmCLkWIBa0EnnZs33SNALk0CdY+U0ODb8nK6poUj2CZXmw7QtUQYCDVmqchkxEB4oE284j3VhW0OsNJV30HheusBZ6HgUlp6v1KjjF8sfweYPViFSLODCgz5MapmGwS27EIiGEJoxDYHJU1HIZjHpQ6ci2tLK3Gi+aBD7Bnpw/x9/iZ9+9QcI+lNoeGpDeBwVEaS5FBMSHCkiRc25FpGs3VK1iDc2r8MrG1dgsNTFLeqDISKxjaFY96FzqMw0TdQwkEAYFG474/ipxKLrcEBWqjUUy9RojToGF1EuCVM7541IEVXrrKRqVQrRUfdgymHQBidryM8s7X4IM3ytQiG7AnIMTQ+zkiMrulisIjOhBYm2GELRIHy1ECb7J+O/vvUfXOL6/Qd/grc7NyEUJ2OqgdM6ZuMrN30N1aqgXd1XndcqNXB8aPljWPv2SpTLOVRBCoshq4KYNIABLZ+g4wONMG5eejMunLfUKSewx1T3jr0hdQ3Y60o3rkyICwensKXuLwJFMMreqs/T/SaB5jp+99Sj+MvGF1H2l5FuaUVHuhU7dm1HIBZGwBfHJz98E/Z1bUIt1I86ypzTCCAsABduSxNAPBrH4f4sXntvK2LpGHuvvD8rAVyz4ALUa2Ve16KcRHBLc1cJ6Un+VAxJFtjCj2VCwdzsTAq3uZREoib8jFzMTZ5ziYEbFV8A1YYP01tPxfzjlyARIWh+lUiyqLAAACAASURBVGslSegPDfVjw7svY92ujSigyiFBblNDQjuewITWE3Hj2VehJZbEgb17ReCHw2zAklGUaWmV8pmAKAHuoE2IZJYrVAAvVFyODGDSXjLUq/w+KStS8KTkSJGK7NIQozy/eFQVg3o20G6CeDN3Iik28tylZIhcecoH097Ra9J5bRkk8qbG8k8UBXWDcGtlSVFRvpXOQ+PI/JWEJQ5HedzoWPG8iGdTlJw25qXnp/5pqj0dZ4VrMz0elrV71PNRPIJ+NJrsVCPZuwe8CsyWyTYOwj23IUv2+VyFReS39uaz7tFxXx1hbaFqNK5KE0XuOyGHyPag8AFZNxOnTEE4EjVFseJZsUdghKwNWFCtr9fW/i/aA4sflMSTRUDL75F1Q4zAzDxgYJ1mJqhWiSwbWii2G66CQb2tEULEFm/GizzW5/Y42ZPnWBmU90ED9zz3KDZvW4nZPWUsCIxFMNqMejCA8WfNRfdQDod37kY0EUU6nUZ26w5E0UB02kREzzgFdzx1P/7ri/+KRKydC2zdBSV2kIylCD/6waAVsxGcDWJuzhGqDDE3BKSmNcWOPdvw6pur0V84hM6u/egv5lFJhIFAnQltqS1IjCi0igUOKrh14j4htmT2hwpz/TH4jxRUvcG5Lu5tFYmxsKQUTK3i48R9c6YNE8dPwozpMzC2Yyw3rntt/Wt4d8sWzlvt3rsLudwgh7EibRGE0mGEowEkwhl87fr/iykTpvF6ePSFp/DS1udQbAyygXTS2JPxzRu+gWrVJlCVcBpt1kq9hoeXP4rVb72MYimLuo+br/Cq0Rb3wnpuNnCD/LQoblp6Ey6at5QFkL0mvOvDVl46X9495XhlJhSpQoM8LBI+DEoJUA7IZYWX89b5s8f+9BBWvbcWVX+FFdb4prHY8sG7CMQJOBPD7EkdSHdQHtCtY4kEKV8ZQ6Pm55wlhc4OHunGmnfeQjARQpSUHQFoyiHctPhKAdkYp16MMxHqlMcSeUGCX5QY/SQjg/Z+vS4kyvxiQwAcBiaAS71RYsAHhYtLFQrfCW1WnuahGsBxY+fjhAlzOLTMHkWlgkqliDfeW4UX3lmFkp8EcYT3uz8URDSexLSxp+LyOReiPZlGmRRgiQR4DcFwhEODpLyisRiDQggmT4YVhTXj8YTJV4qhwjKHVgJ7WKKMFezAYVnyzIiNgj014dWk90mhsXFDbCfBECtZGicqhqeyAvayjPEhgAkOXTFpABsmx0AhqtCXcSiZXBgpNmlHQuhNHh/iUzWGFilpDsnWKujt7eV8IilllgsmCqK5Kq1p5bk0pSeCbRMUt4RuXVCGHVWyDTMv0s9WUvb3HNnuAZ84CtPSDXoP8pn0yDpH67DWrXu1YbtyXpSHCnbvxTUEovx7NFHDQwP4YNtWjGlrxYmzTzUut7tdCY8hjfJ00YtgUJiiJg813Eg3SwuCXhQKlLy94eCr00SKdccM0A4wRDxASgwri8RorqptQXsFCv09Wg7CthyOJYSccSI3GsC9z/8OOzavxPm9DUwYPwMIRpGeMhkTF8zH7m07MHToAJLNGYRrQHbVqyi89z5qYSB5yXl48OBmfO+fvolMcpzjYTm0OcZ1ZzgMWes0DtTG2Ey8XRgtnqjAigUJqfJExkq91oFsL9a9sRZv7nkXO4Z2wB+sMCAmQMAGBBDJUbhBmmmSB0CbIxqOc00VeUo9vf3YtW8/C5RquYqrll6JM+bOwfhxE9HS3MbsHATSUISThJfFE2KFYkoqtu7cjrWvrMNwKYtD3QdxuHQY9XAF4WgQ6WgT7v7ynaz86EFWbnodT7z+CPLVfgYEnDx2Nr76d1/j0KK7SczzE2qtXsMjzz2BVW++hHIlxzksKYykcIoAiUjIypqRNjb09DeeLwpLN5htjdprgcN9FvOLbcyIoHe9Pq91Ks9P4yCGiIbcdU65HCTox0NP3IeV761BzU8F1K2Y0DSWGdyZrd0XwEkTWpBuAyIJQYmRR0VsHdFQEuEglTAE2Ls91N2DV957B/UIhYSpdUsQIURx6dyF8DM4QsoeKFTI5MUOokyeSlr8SO2O5IZMHyuKjHBtliDWGOxRL3NpASldyeMHmDarXB9AlSrKygUU81VM7zgL08eexGuLxqdWK2Pla8/gpffXouSrIR6PCPEt9f6KJzBjwhwsPWkRxqSa2LgijyKfHWbvJkppAvZspPi0VCwwjRcZNhQ6ZEVlWFroGfKFImJRCuFJPl6VEsk4WluMLKzWOB+mXhELbDXkGw2JMBATOckkVuoNJFMZRueKZyrGHBtPFWkyqzlwd55Nqx/uMSieuFA+CZKZwuh0HfrPMilIPJ4RZr4garxSoYD+/n7uRk28mpSmcetMDZrY1MWxAaItYmxaNkM5pcxD5GFqKFONNCcqYNa110CzlZGufT1Wn0tyjLTWNWwpe1V4aZ20GhYsWCA7Z9WqNUZhSUJQaJLcDrhutbyrZOwN6iquCgb6+nDowAGMHTcGY8aNN+fhaeBDNDpKCktjwc7GN9amnk8fjCZFBRlNLhWTKhGjVH67lEViKosnpmgvTWTag6ee2miWsm0h6yDre3qvo1nO9pjIE8v2vP8vTyL/3hu4ZMYpQIq63zbQMmkyWqZMxb6dO5Ef6EU0nuCGi6UPdqL06gYUdu9GLhHBmhOb8PnPfRljWqezwpIxHPliZVQVQAuNhYZP6R5tAlbXSzZzYdoS2AKYLECCka95fwN+ufxOBANU2OtjJdNaj+Mjy/4BFVYEEiun5ohk1UVjcd7oazdtxK8eewjZ/h6mcPrN//wCE8dPJvHFNy4L0zSr9DCdayhXNrPkTPr6+7F1xzb86bVncGBgF3tYTfEW3PXlO1Ajcg4f8Nr7m/Hgql8j3+gXYT12Fv75mn9mK11LNdQ7oSevNmr47Qu/x8oNLzATfA3qnQtEmZPZhnaMBBQxgPtqEdy45EZcOP8CJyT+tzxve62Npti860kFlf6kuaySYDQFp2I8SY0N5WMefPzXWP0+eVh1ZFqaMSkzAW9t2YRIKso5oqsWno/O/veRbCFUnxiJlIcj8Aj9p3o7yj0d6evDa++/i7y/aspCggj747hy3jL4KjUGVnDxMecBSWHJvnUVsnihomBFZsjnDUTIsqfQm8l9uawF+l0SxFWUqkOog4qDRWmVC8DMcfNx3KSZEoZHBS+u/TP++s4aVINkuIZRIOLbKHlOcZw8ZR4WzZjPZL/KtFDIDqOYz3NUIkpo2JhAy9kwY1YIGUtSKtUKAYMkjEfyJJ3OSD8ukwKRHFNVOgGzkvYhSjl682KlRnmuQoHfKRcLyOUKzJ3J6YxQCIlk2mm/IzB0qo0SBUgvG9Cg4C+6T7pRuj55/hSiFFQ05Yt9KJVIKQ3wXpSSgzTiiYTIymoVRw53oetwJwYGczhz3llobm4Wo8IhIda4ghh+KqEFaMQqmP/RNTk0bLxBu5xpNIU1mldlv6f7QUgDBFVOn3NpBHmrwSA7J0yIbQHo5s2bJ3+9/PIqpmaSvwzk0XLbWDhxglIIHG3Qgi3caWB3fLCNG/m1tDajuaXNKQCWkJVqdrEy7ZtRD8ve3Pbn6nrbyUrd3I7GNpatTr7epzeHpQtNQ5KjWcyjDbAtZOz7P0pRsZQUFU2ez+N/fQ6TUcL0KSdI599aBe3jJiKWyWDP9h0oF4a5cJji69XhYTRnC9j/5J/Ru3MX3j2hGdf+85cxZcJsTiQfZcHUG4ykI+/KFhh6T3TPUvDttrkYTUnT93mzk0WLOtZu3YRfLr8bAV+W8xpkYEwMtuM/Pv9jVKuuJSRLXqxF+r9q4wbc+eCvkO3t4kLpe//7DkyddJxhXHDn3Q7tqjGii1/uTzoA0GfERv7jR+/G61teBiHLmpMtuPOLP2cPi767fuu7eODlX6KAQQYBnNBxIr5w2f9B0E/MEFbLBXOfRPf02xd+hxXr/4JKJY9Kg5Lz6mGRwhJBQucm5cVcifUIblhyI5addcEIRhavohEBK0aTKhmx4keaGWo8aPLaDonr5tWciNYCkhKjcSEevft/ey9Wb1mHqq+K5tZ2zOqYhfVvrQGS1ECzgh9+7nt44plfItXhQySpLP1BzmORwgqR8gon0Nc/gNe3bMZQvYQgFZUHif8xhWvmXYYQBCnLCskgtpw5CUutniLMKHeo+WmNr0rTxzr3SxNlpWSuVskLQ9Vq7H2VysMoVoZRrpZRLjQwc8I8TBk/nam7nl/1JF7avBb1sA/xWMRSWEmcMm0+5k06HRlqmRIKsXdEHs5QXx+Gc3m0jOlAU1MzKw7xZNyOvopI1tCX7AOScxL+pPumRpEk2whBKlGLAHLZYRa0w9lhNgop/EewfsrrURlAOt3EUQcCQzCK1tROESMMHUeI2L1797FMpXx/+5h2QfA5bY2U99LwrlJev1Ti2i8ybuOxGN8bN32kf9wWR/hYRQOSXCih90g39u3vxAknn4RMU5NTguKVWSL8NefLbrHZ2fLN/81AlxpQl5HjKPluYQZU3lYrJa7xo155NC9UmyedwwM8nmKsCRKdPPmz5h9DYeki1Y2iCoBBFBa4wCvUaTHv27ObBzKdSXEIiIWPSybkoKsYpKBKS4U7wxJlc3lDJSoYmPrHWOksKA1E3nap9bu24rLv1c6deQWOPTm2p2cLefv+Rihda1IEiCHgksdeXI7prXG0ZTowlMui89B+LFu4FKFYAn09PUgnE5wcphBDtS4cal0vrsDQCyuwJVPF+V/5Pzjp+AWMepP7MPxupPsInVmQkKkj/Dw5Qha8o8ybKg3vPFYadazbJgrLjyEW2KSwpkTG4V9v/yFqNdfYoOtKfF8SzKs3vYE77r8Hgz2H0CiX8T///kPMPG6WQxGkRYr2fOnY6mbVuZcKfR+Hfn70CCmsl0Do6ZZkK37+hZ+iURNFsH7re3hg5T3I1fo5Zzlr3En47MWf5aJomzJI2o74mJ/w4ecfw8sbXkC5nEfNJ0lzOpcaZOpl0XscVia493k3YNk818Oy16i95qg+jdYx5aKEIcZt267POprH7vXsnTWvwBrDlB4MBXDfw/dgzfvrUAnU0do2DpfMvRjvvL8e7x3ewvPwtVu+hgMHtmLLgVeR6aD6QeGeI67HWCiFaCjFTO09ff1Yv+U9DNUKCISFST8eSuP6s69iiiSJtNAZNboiuFQyDLTwluaSPSnTO4wED3W/pvo+spS5XNdRWgLLtp+VhDwps0q9iGJpGD6/dCKuVyKYPfUcjGlpxfKX/4gX316FWggsW7JDw8xyQbRmx3echjljT0ZrKo0YNf80iomKn4nWKt3UgnQmw8W9HE43YU2Ni3MoynQ31j3vGuUNzhFxPR/zdPqkiwLXlBKoiOPSQklm0hXckDAQRKFYkpY5Icq5SYlHKhnH6tWrORoSjcbYQyL2kMHBLMrVGq666iq0tJAnRF4qoQSpZEeYKkgJk8JKpDIOSpruxw1pUiG8GAVUDkAGMCEt4Q8i09wkCpuVsYQgHf1ktJdX5toyT+WiLSv0dzJUhrODXJozfsJkR3F694ctWx0aqXoNfX19HKolfUOKiqM85sXMS1xHWcOFF18kZt/Klas4JChoTnlg1WxSeyB1CDaaxtbQ9H3a6AcOHMCuHdsxfepUdIzr4A3CcGtTiGt7ZiNCcpbxSefi2LUnB+B4QaY2Rqw+qZHxuqCyOQR6r4JchZFa8Xo+r1LyWh4q7L0Ww1EWirFC9HyCYhFr7bGXnsdbm1eiNzeAQjWHE8dOxBdv+DzC4RTH0zkWzp1ZA+xFbXh3E8rbdyLwwmpsq3Vjzuc+ibPmLEWDCYWNl2LsIa4tsVCb9qKwhaMqVlXiKgxty4k3CXtYwNptG3Hv8rvga2TZaiW6nHG+dnz/iz9BpSL5ADbkKIxiBBAJ+XVvbsLP7/sF+rsPwVct49+/8m2cOHOWyYG4jQHt3IzCe3WuRoSESQgGA/jvR+7Ca1teAiHOmxKt+J8v/Bj+BtE/+bBhy7v/n6/3gLLruq4E98+5chUKOZIEwZyTSJGiSDGJooNkS7LkdrvbaWyPpz2229PTvdbMaq9up/Es25LVVtuyTMuyZNmSFSkxZ4IJBEGCyEABKFSu+vVz/rP2Pvf+/1CEp7i4AFTV//+9d+89YZ999sGXnvmiIEEaq0vX78Yv3fNLInx4ANVgGNYUCAl28OXvfRXPvvEE2hS/7TbRJtTm0AMfaChgo8NihtlJ4qc+9NPmsMT6MljM7wu/By3DsqDKvreWqWg750IOy69N8P7XrhMN1LmZabyw91nsffc1TOfPYWRkAv/+x34Bp88cwTee/SdEMwmMRDfg937jt/Bnf/tfMbQhjGjCdP+o45iMZpCKDQKdCAqlCl47dBDFkA1D5NnLJIbw8HX3kW+j50fmmdUXDFr0gYWde37fAinrJbKaHynygnibHZEjfGDDn7NPib/Lrx77Vyr/zO1baDSLKFSXNBk6ER7CTZfdjcdf+B6efvs5RDJxDAxmUVgtIpFKIRZP4tY9H8b1m64AAUt37GScea20W3SavAahM+xJWpPxmn1iNmX1cIO7Dc60f3flfNiHSlq/eJaOcu2dI5l5pXJZ5BLem9X8SMII44UXXsI77xzERRddJLLF6OgYdly0U06Hj7VWq+D7330M19xwM3bs2o4EKffRiJAq1aWdDSWRjYFtNjcgR0kHUalUsWXrNhtt43r09AyoTOMda5Ns2wbSuZwgQ25L3h9p9mLuBlMKjYKxtgcfVAb3eXDveluzsriIULeNWDyK+cUVbN+56302+cL73ZGdRFypoFBYRSqdtuC3Z7tjpsQTDuMDd9zer2EpQnKwoPfa/oKs18DqFu4sGguml2JbRsRU+OTxY5ibm8X1N96AdCpjAxd7gwLN2Pr6lTeo1r/Rr28JxroAhds7GX9d5mAdS855kLXOK+igvEEKvo93tmsNfdDpeaPUdwB9IU+ZIw1VNEjMBCddTxLrIJEIvvb0j/DG8Rcwv8CpwzVsG92IX/2JX8HQwKT5GiaWjpJKvP+He59Hqt3EzlILj3/7a9jxiQfx4Tt/TE7NrYIVg0njF/PS6wq+H86V43bZniAa3xgZgKiCTktpfQh48fA+c1ghOiwTt12Pcfzer9Nh9ckMfJY09iZr1cHLb7+NLzz611hZmNa9/h+//lu45oprrck8IM9lUaM1MbJDxjstZkjnNXeTGUqH9Xefx6uHn0Yk2sVIdhx/8mt/iBglpJhhHTyAv3nur1BuLQkO2rNhjxxWMp7twaTOTWhtlGH94B/w9OtPoNmqqEYiyMtNAfDqAX6/6E/WsO7+lInfBgburY1C5cRdpq2i8gUCr96+dwhD8DBfKPgK7mFCU2dOT+Hk2eMyKqOjI6qPpONpvHt4P77/+vfRiLfQbcXxids/hoXlE1iqncDgqNUuGEBlkkOIIY1kPIPFpTzeOHoYhU5N88ZoeDOxYTx84/3q47Iv36xvDbHBYJPX452O2gFECac6sJkL9VS6IFhrTKfh6kXc+L6FhtdGNqApj1TRRgPF0grK1TrGsptw+MQxvHF0P+K5FLIDaZSKFSQzKcQTGdx9zcO4/aIbECd5wGhubg0MWdD+dpNDVRfxqvNe1shNLqejoZNUBkmYjxF/1LRVG6wduR44HlrKfBnZz1id+dUCSqWSWkAIGaqmF44gk47j+eeeR63Zwa2336bG9hOnTmHT5s2aP6eeMhrsegOxhPWf0ZH5QJaaiRK8do3PJJL1WoKcMWa2Z9lTCDX2OtZqCOnzDcVSw75aNQwOpSNbLRSwYcNGfb4RoFwA2u0PJbVApV9HutA+5aPNLy5K75HJzeIKlU5GMbGOCUufIu/tKxmSzI65DswyNe+MDopIUaspCJXX5B0jr5cwIWt5H7n/gX4Ni7R0dmJ7O+a9qxl3S8k8k0xDB9m0x56EgDwRf764MI+F2Rls2b7N5FtI2XSpcu+GHXylDR6AC93pcNRZg3vWeua1KWnw8Aej0bWGxD+8oHHuP5T3aw/K8PQGsxlVhYsvkoebrGwBqNM89CVKZ6w0j4mReSyK77z2Ap568zuoVhbRaTQwmRnBzz3ws9i66VJXbI2IessxHN1wCD945TmEmhVcuWknHvvrv8SG267Exx78GYmL9iip7mEJv17TQ9Z36NYp42sK/cpTrwWjF5H2Otz1SyG8fGS/SBd0WNxQfJOJzhB+/zf+VPR1whPeqbOBs0EYLBTC6+++iy/+/aNYWTyLUKuJ3/3V/w0fuOUuNw6FlGyDRpSZiUVlGQwdjaeUB9eIDo39Jn/86Oew99BTggRHB9bhj3/l9xGPmMN6+d39ePT5L6HaWdbB3bNhN37xw5Zh2X72d26wDg0o+7Cefu1xtDpU12DzQV9yy8OB3nHqujpJfOKun8I9N35IQcmF6ri96NPpKfbbL/3OvnBm5V93oazf/0yRfrerXkc6rGgyhlq1psOczuSwbt06ROMhPPn6E3jl0KugOlanHML1ey7H9NwhbLtkEPGk6zNDApnEoBTzl5cLeP3oYVTDHRuQGYsjGx/EIzc9xNLSeefPtOxMuspIAJZx2DVaRM72B5uNZlGxRruwn0jZTZ+0xWzAw2j+rIkdqdlk/J907bKy30JpAe8dOYYjp+cQYfsHIcFiGclsGvH4AD5y7cO47eLrEBPRyk01cONMFNSSlehqQz0j6pAKGvdahY3vbVRqNREwCNHRoJLAlFFGQqJLtKcQQUhw9tw06pUqKExMx0X7mcrmdG1s2ZAwMGnz4Q7eO3gIo5MbMD45jn17X0M8mcK6dZNqY7F934f6CY1VylWRScrVqupbciwJ1sEs2+jtM5epc12qtYpZIOfY6JQ8Gc2Ej02vk3ubmdvBd9+Vk7zq6qsFowaDol6SERCvDtpmb4MtsQhhaW5O2THXuFpnps4seEijRDzCYYGbJReF1YLOKUturPvRntK5MmDgBAu+Luh/CL2S0PLIT3y8n2HxgnzNKuiE/Gb0DsA8bn+UQNAxlMtl7H/zTYQ6TVx+9VVIJNO94rU/jKKAuu5tS4ldAcs5iGAWZA/Jin9r6zNKY51+ln/voKELRunBKCFozP0i+Hvwqa9lbZ4laVI2liKbEyX7SIPlXMc7v2dZqRlGO7ymTE6H9cP9r+HJ17+JcnkB7UYLk5kh/Ox9n8H2zXusrkBlaR8VhiN47NXn0Sjncd2uPfje17+KsZ2j+PQn/he013orx1hixGcMHyv2+2xZBoRZnn07AE71f7/3Ou8AFY2G8OqxA/jC9z8HgEXRKCdzYLwzgD/4D3+OWo29Ma6xW9zrkMgkPEx7D7yNv/jbv8Ly4jS6jTp++5d+Hfd86H71bflsWEVvd9iM+eYvfY16tIuemGH9/pf/HK8efgokZ43m1uEPf/m/q9+I2+Old/bjKy/QYa1oD1+64dLzIEHbz2ZU+VGktT/6g3/AM6//CK12VT1BeiPHDNTe4T9dxiU1h27KSBc3mcMKBkq9AxxgcAYDq/My2IB4s0Fr1scUPEdBWruX6/Ew3NmTJ/HeuwfQpPZiOIJkPInh3BDCnQ52XL4b5+bP4OtPfANnV6Z1Nc1SDalYF5dcOYnxSRoQ9vbGkY4PIRFLYm5+CfuOn0At3EE8GUMqEcdgchj3XnU3wm07694ecF8ZecfYb27V9IevYXESM6FH9t3x92hsmJkwgg6eEVHbqQTTYG8WVXKou9d2GQbZfNSl5EDQGiqNZSwXZ7H/0DHMF2rIZjMoMsPKkbI+gAdveAQ37bhCSINGeLg97GFrk92yXh6/76SQ02zi3PQ5rCwt6vMOHjqioHF0bBiZVBLxZBLbt+9AOp0UqcEHdVTzOXHkGOqVst1jq4lypYpEKoPtO7djiPUi54RajSoOvvMuupEYhkeGsTQ3j3K1hsHBIdWwuE9I05eyBTO5WgVvvf4mOt0QsoODiKfSuOHGG0Vis5TVUCqDpK2FhU63QRFilzywnCMCFVEzN3bEGKdGGjFL0MHMuRmt59j4hLI67jFma8qE/ZgdV4fnZ/s9GExiaL9LqyuawM31NUJLWM+ORDIyMz18bs++jdXVgjlqtpgw++tNmm9JIYUlCBKffCAj7dpOB/c/9LBZBGoJBokE3vYFDTr/7vn4ProMYpv8O6OMo4feQ6texe49e5AdHLKH7CLO/tRfw/49/MOIzEv5B+sZaz8/GNX2hDSdoKZ3RH0IxukUOiHTte8VvEdeizfyfUNqDkgq467PwtQsmFK3hSGriOvkaHplOEe2sbRdHgVPHHgT33/xayiX59GqNzCRHsRn7/sM9lx0HUIc4OhgFJW2I1E8/sbLmJ87iVt3X4uv/fNXsG5DDr/yb34HLWJ1/qs3ENHDtM7qS1vRIDsx3ahS4SCFnobYeQvcn5fTM5p0WMffwRe++zmEw0VFrryX0XYGf/Sbn0ejYXhPz9GI6WUH+pX9b+Fzf/NFLMydljr9r3723+Phh37cVKMDXx5aCkJmPlA4z8DT2ESi+MNHCQk+iVisg5HcBP7oV/4AiZgZ4BfefhNfefFLqHdXdSAvIyT4kV9GOjFgMIiPibhXONOr2cCXvv0onn/rabTaFak4aMCkIlEqXVjgwczOjEMU0a71Yd136z092LdfqzJj6HunZDjWHiJv3hVQsFZicmImKMuxL2Q0euVtC5A0U42jYNzodDbmv7t/PxrVimSueM2VMzPoTM8jOTCAD/7qz8vwHzz2Hp596znsP3wAiUgUiUgHW3eNYt2mlDJU9svFo2nR2peWS3j7+Fk041RXjyCbTmEgPoAPXXEHol06JeuzUu+co68HbUUw2GN9SAEnq0lOwkiNxWESBtgszLqVVUxst5r0mXKgbluNxJ6QEQ4l1CbBqcRsOK638phdOYVDp86iUG6iUK4jkWWT7CAeuuFjuG77HjunnjxDogxV1F1Dxb5rqgAAIABJREFUsGgRfsNqqjkVVKoo5FcxfeY0zpw5izfefBvDYxPYs/tixGMMNhPYvmMHRkeHhYDIXwjuNC2/SrHo5MXakojivLmh4UFj5Sqo76BaKeDNva+iWKlh3fr1ysqosOH7sNLpFDKZtKlkRCI4d/YM5s9Oq89s3caNGBgZw+7dl0idnvvE1GNMhNju1Wcm1sBM+HBiYsL6r7ohlCslZNKkuhvj0dPymXUqA3MN0V7gwTsl7/xUclAA50a+qKYnK+n6OrtqqTGlegYebBC31gv2abLXLZlilmpIHT0Os1LR/dVUbWgLGY3UoSRiQEcuWNXVxr09+Mh9DhJ87bU3eoF2MNLzmYvfoH7Bvcf0DixoYMrFIpYXZuWpL7/yaqN2S4GhLS9szW/9Xhxt8MD0Uu+ULuRAPQTlP8/XTUxGxTGPZCns771x5y57MX0tP03z/KnK/pqCjo3vSTVmSaSEI4oYPD3cZ4newa2FLnvPJBzGswf345+feRSl0hzatQZGkjl86sM/jWsvvw0hVyfoZXThMJ7Y9wqOHX0LH7ziRnz5X/4ek8Nx/Mdf+a9omtSFpSRiLVlBX691/WeCtZ3DYmbSa/R0h7Uf+duSK1t29UMadsJ7fM/XTryDL3zv80ZrdwZ4sJXEH/+HL6iG5WVePHXfvRlefXs//vxLX8T87BTCnRZ+7ic/hZ/6iU/16iDB/eXX0xsZBUAOd+c1+Wyea/YHf/s5vHzwR4hGOxjOTuA//8x/RiyS0J56+b19eOzdb6EdNix/PDaOyzNXsc1ZDoqHiUVnT7ogffvw0hGcXT7h6iVtK7qLJGMOS47KSTRRNiodzeKyySuxZWgTajXi9aZkwOdte5j7I6FCtujD0YiglkyWPUAp0ZBZw/M9OFwjDS115KByuaJ+NouafSbgr8fo5ivLS3jlmWeRppBqMoNEq435l17EzFsHMXTNlbjzt39N54sZzWoxj/1HD+C7j30XpfIKNm8fxtZdg0gPkFhD4eqkeuMWlyo4eGIW3URUmpLJWByjmRHcfulNiuZjYT/XjPfqdOoCoztsP5l7Dktf0gaB+n1pJA0zZBzOKUNJ9pvmerkxMgwYJB7QRaNZE82dA1zjsRSSiYQMK2uX1dYCVorzOHD0DM4tlZAayCIRH8UjN/4Yrt62WxmFBJWdhBTtgwUDcdVBda0uoDPNygaeefpp7N+3T9OL6VTGJyZxxwduw/jIEOqtNibXr1eGxR4sNs76WQN+IoWHh6laIZFf1vvpONt0VhXkl+exODeHxcUVhDWjq4sUp+6S2OEyCQXr/H46i3q5hPzyEo4eOoJ6F9hz5VW46sor1XvGPUC24fLKsjGsJcxt/UoMuKWOEo2pSZgZE9l3dBwa20RpKREzrO5tSjdUmGpLjcg7LG9/iZYR7uX78Oywz0uECIeOmN2zYKP3XCmUTA1JrxLiBnxSPm1gcMB+vwspIlkGZ2omfE7VSllwIOWqstmc6li8BkpQUTKMu+yeexxL0Ivf+otd67Ss+7JnynWRvpnOG0DCWvTqjDzmZ8+hmF/GZVdcpQdohX9j7en3nQG0/qj+W3vowWRpDHLw18TXcVHUce6HNCr1dwoPLlq1Eowv9nn6rBkAS4kJvxnBQ991Y0T4MIPjUiyIMOaQZ5ow0veZk3faa52oOQEHJ+rNw3jt2GF87akvI796VnI3uVACP3n7x3DztXciEk0iwqm/vl8oHMaTb+3Fvv3P4e7rbsMXv/NVbMzF8H/92u+j2XYOywOlTjvRnIXVuQ0m5abULHlTIA/UAoNQla2Ff15OzJYvi0bx0nuv4wvf+TzC4TKizpgMtlP4s9/5ItqtEBp167rnfCuSLuwAh7H3bcuw5mZOIdRu4eP3PYyf/9lfMJUEty6KDqlEwhlCbgQI2U5LK0tYWFjE3Ows5ucXsFosKgombHCsMIXV7jlEoh0MJIcxWBhFqMOoH4iMAXPRc+iEDU6I1uJIzGWBBuduUZOOrNOuNn4qncJKcQWFWAH1UAkU7qUgsKBUNz1A9RZJMxmJgNeeiKRw1YZrsH10G0ZHRjE0MiJHzme7uLQsGRxKQfGZcgxLfjVvKgSC0IFiuYRWoy3SwfDwIEqsfUgtISaJIP45NDKM9ZOTGB0bweDgoEhLttctyqV6wQv/8h0UZuewbdsuROpNhOplnHz1DdQnRnH7v/sscrmsjACFbRnxLq+uYKWwgkPHX8ds4QhGNiYRizuKdiiOhcUKDp9aohy9pjknYlGM50Zw00VXaowLgwKOnYnQcZEe4yFCEY36UT43Ep8HszZb635dhmoWCm4VK7rIXDJrIdU+KeXk92KjWUW1UUCpsoJUnDUeqnJQIy+KUKSK5dIsDhw+gVMLBaQHcsim1uPHb/kJXL55l040M6fFhaWA/ihUE6Ft6sGYalJtaqLx3/zVX2N2fh5NSokhJId16603YffFfD9mWXGEogaH0RkzE6YRZ01JDa+sK5O470fKuxIGzx1hupXFeZRWV7Ewt4C9r72JD955B9JsY3EUdY4gUe9YIq45YnPT0zh44IDs5padu7DjooswNjqKWCwiQgzZdFOnTvWayglDDg0xq4so2/NjTiQALJsWQbVcwcL8vKSqspxnxukYDglq1GpiQKrmlHaQMdVCqF8oyr7BuSSQSOpO7E9DyPiZfB+rr5odppOhY7MMjGQJoFI2cWzW96yHraj7437g/RdX86plMbjgOBY+m8nJdaofkoRh5KUubvcsQWoJBuGY92HuSiX7dSTfkcwDydeRTSIxRqeJNTt9FlPHDuPWD94h+RXVZ5xArd2kq/e4h+YX27vEYCbX/57NNur923l2obGMrFpWrLVoxZwN8XP+SeNj98dx3nEH5dnocIMRrE+O96F6hXOWygbl3Eyhnu/LiMZnVb2LcfUYCVA6tpkReMxhvT11HF996m+xvHIa7XoDmXAcH73pPtx5y/2IE9ZyEbqcajSCZ99+E489/U/46B0fxqOPfxMjsTb+8H//MzQk5mpfcsyBApQK3I6t551m708XBCuL0AgQZmRGl+XYj+X8Ik6dPYql1Vnki8toditYrJZxdG4aCDVsmmy3g2Srg8u2bEE0lAQ6CZEaRofXY2xoA3Zt243BgWG89vY7+JO//DPMzZxGpNvBPbfeid/8X38LK6urOH3mHKZOTeH06TOYm5+TM+IhM/w7rAyF2RsZRzwEJAGxj6Qb6aCSraAWW0EiHkMmlsNgeRStmu2j2EQbS4kldKNtZTjpdhoDhVFE2wmt79DgkMERzLYo9dWu4nTlLJZriyJc+Ixc9T46COHn1ixv0GUU8VACN2y/CdfsvAbJRBIjYyOS2mF0WCrboD5eM5liXHbqK3IfVUpl7Um+J/tsiOlXKtaMTVYtnTyVWzgFmVH54tKi3pPDOhmBs67DYnQ6afXeiaFhbJ+YxGAnglC1rmnKrUQER1YWsW77NuzZc6mcMnuh+PmMWqkmsbh0Bk+9+h2sNM9idF1ayvxMKZdX6njv5BLC1BGMhpGMxzCcyeHKTVuQiCZVJ4xG0m7AJ4WKjRZuzeTWI6M+s7CxzTybmBkSM1RStK0njXWeMuIpauFZE7EfrqkmWLRRrRX1f7lWRLNdRzSUUL10ZHBEKg3dUB3LpbN4dd97mC93kM5lMDa0Ax+78WFctG6zg+DKOHrkqDLXTZs2WZAaiymr0dRfZ/xIbqAz+fY3v40jJ49jfHQcy/kCbrvjdtx2661y3DbqhizIiAy1wbOW6XgbYRO2+3JUpqDRUq/WqZMn1Bg7NjwsYseZM9MYnRjTxIml5WVBg7SbY2MjyKTSmDk3jVCnjWqpjHqri4nNmwRJ5rI5qwO12zhx/ChOHjthkBsbbBNJbNiwQU3KtI7MTuh8SBxhtmeepKt92Gx3MD65TjaRJAZNxxBbzzQ3PX/AB+NGmjH0yn9vfnYGmWxOGZe17dhUcAYWqhOqFBFogJYyB3VG6yiVSxgaGhAVnzVOOn3aWGZc1rMYVvDGM0LjxrqbIGUhdC088OBHAzUsJyF/Xobgo4YeqcBMpYkimt6ZIitfgHXFwFdefAmtWgFXXXMd0tmcOsUJEVLnymdHvrfAZzIe9feZlCdKeGhwrZPwWZuXZuI4i6DjI67q1R/8VA7hpho8Z2rOPHBeFqQPYTgavqtrydGFrZbF++WDtszQUuH+Zxq8YSkzIy8bYMi/n1qcw18/9j+xtDKFZrWKBKJ4+Kb7ce8dHxPsodKU5kix5hTBiwf343tP/iPuv+1O/MMz38FAt4o//q3Pa+SGIDjHBDIihU1ntnpKfzKzrxIo+HCsXt4DVR1K5VW8e/QNzCwfQSu8CoSbaJPaDW5M1tSiyBeB907PSmVATaJ01p0mbrxqFxq1hnpSaLjY+kEjZsEYWVoJU+Vud7CyVMHKfBHNCjXcqAKfkfAt/+OsKjqnfH5FGD7nmHEURaVc6dHmuX7xWEQOa6p2GpVwHslEDJloDltjOxHp8lACq7FlzHSngShhjwiGokPY0NqCZCiDpLJ+c4gaNhmLooEGji4dw2zhnLIrr63Yc1hrlPd5h7FQArdcdCsu23KFW39jziZpDFNODsfJJzFbolGjxA/3Cn+PygaFQslYktRy7LL20JBj8XtbhoHni3BSzcn8tJrqLyK8I6ULkl2qdVRml1Cbn9cojolLdmG200CpVsGey6/Arl27FK1r6aUxZ/Tq7z35z3jzyDNoRUkJj6ku0kUKZ+fL6CYYzEV1PyPZFHZODmg/sXUgFmUgF9ffST/UGlOzsku5p4RGhmgwogZ3Usy/gdXSHKq1gpiMiegodm4lI5bB0Ry64RbyxXkJ3rIJmlG2R1vI7mEGQIg1mxpGOEQ4iJTnMlYKs1heKeDMuSIakSSiqSS2rt+DH7vxY9g4PC7ol45RijE8/06vj8+VdogOWexUzrZrt1GvVgRhWYMvg9EMBlWDisjhCPaX6gKdlaErvjZn597Bm37OV9u+16iV8dpLL+DUiZMYHB/H7osvUpbDQI3GePrstIaxDo+MYHL9JDZt2ohSYRV7X34JtWodIyOj2HXJboxPTspm0tHymqZOHsfXv/Z1XQczvXUT4xqbs/vSSzA+NoYI1eQTCTkUDZ5V/c6mDnvkVs5FdH2b71WuVGwUSWDismyuExo3s2IkI9bIuLfp7MmmtLEtXkHHxkNJJcaTpdz0cDoly+qsrmdBoGVnQqiUNBixglJShNzXrZ9ULx8DP0s6ovjgnXfZO/saVq825KA7n+lY4dl5axnMfkmZh45f9JBeTPKdt/ZjZeEsRifGsfPiy7RwbCrbvmOnu1g3T6b/lpYxOOPKw+CvpZ/t2WdaCmrGgtmBzeeitIsrZLv6DVNdHnw+YE1JFczDYZE28oTZlP5N5+OcgHc+fvGCGZQxBRk1v1+1wNccDAp0GZDLKvnPM0sL+PNvfQ4rq1NSk453wnj45gfwwJ0/prH0jKLZAKnPDYfx2tGDeOalx3Dzldfga898B9lOCf/v73wBtUCGtTYb9VmXLxrKkYlmWkGpuopqs4Bz8ydxeu4g6h1Gd9xwbpIzQiJWsD+JxXgWvBfyTbxx9ChCEcO8+ZVBGx+64QaNBfFsIGa1hDnpdP0B5oRFrok3QjQQjLBEiw7FEOrGUCkQao1iNV8F2oQ7qA8JlAo1wUrxaNLVd6hFB5yunkYJea1/KpzG5sgOhNpUcOigki5iKbqAZreOVDKBDDIYK69DrMvBlDkJ8bKORKfBWkQr1MSJlROYKZzTCBM5DP4XMrq6jzT7bNgwEuEkbthxEy7ZsLt3uGkUYhFmhpwhRppuRKrgmr1EKJaBnBsKaCN4qJVnSuIMqAweY48PpaGsx07i0I4kY8EY54c10KzVUSmXUC9XFIEvLywiXmuiNDeP3bfdjM1XXyamJiN3Sv5wkCHp5DTcPAMT46MIR9p499TrKLbm0Ao1EI5RNDWFFgVuE2E5j1QihrGBNGLdFWvYpCqC4D32L1kPpfqyXO2U0kb1ZlMECQ+F07EazMeaJPn1YaQSOYPfxc3hiBdmkU3LPp32oOlgmkI9DQKdJM83mYJ0gryXpYUqTp0uIzmUQyydwqVbr8XD1z+EsexgP4um2r2cFm0CUYSWIzeZkDadFHsL44SnyhVlCzZLz4gl2rfeBjLTTsSd2vr5lHKbkm0UEpodjS5pt1CrlHDg9b04M3UasXQWW7dtQafZxNPPPK+MisFMs9XByNioILrNmzeh22pg6uQpzM8v4fpbblamwVoUoWGrXdXw1UcflZTWxOQkJibGsW5yEus3bMSgqw/R0PPMpzNZR1wwZXjrV3VMTjo73Y+NF6ENZV3Mi0J49Etr6QSDzf5bLZKBaLGQFwoQjcUlE0WH7m13sKxEGxEkVfnkwGy6EYz8WeDF8OeLczM4deo0tu3cJWakX0NmuXfe9aH3OyzvpIKpYLCOFDTiPjJcWFhAtVJSbwG9+94XXsHs2eP40D13o9rs4uyZKW2IS3bvccbBkwf7bKqeYyIuHJwN5OpYdg2eRWU1NEIKPgIg7OFhGUV5jaYgQR5W63UgNBB36sUhKRsHF6lXXwvUwPwB7DvNfoE5+BzWQqhBSI6G6lx+GX/+rc9jcfk4mtUaYu0QHrzpI/jYPZ8AusYStIKsaYK9ffwITp0+hO0bNuOL3/87xBor+Nx/+kvUm/0alqIe58G1Zu7SuOh0DrPzZ1BrF7BQOIv5pdOoNpeBCPsdupoOK3xefXAG7xgZgD9LIxJJ4uziKl56bz9CYau7cMcTDP1JUtRbhH/IvmP9is6JE4IpLVPV6AiRCxBCKpHWRuYQQVLHJTOj32c0BQUx1QYnD7d0aJitsT7WrJF5RD04V5gPdbDczKPQKoo9FW0mkSuNq66kQGKohtXUCtrhtjKwdCuFoeI4Qq2YDdwTC5VEA/a50U92cKY4hXmyNrt0nA6+dQrtfdja1Me5LolIGjfsuBG7N17ai0gl/ksB1mQKqQSzEGNKiuyiOq09NwVXTfbKsDGWkKdJN1mg19eA9PVQfp+RqpekMUNoTCqGenSGjHJXF1cQabYxunkjkqNGk6bxZdRL487PY+1idXVVv99s1FBvlbFUmMFKeQGRZBirjTK6mQi6ibBYgulEHOsG05iZOqJrMOfNwj3Pnm0yI0m5s8jI2BFkPLZubDBHBtLEMhb5bRSJ6N6urqeyrR6D723wFFvPTDc1G7NJri7diuPAO3kMrBtEPJPG9Rffhoeuvx8ZQlIiJFkgQPvAXijCXQymaD9IY2d90dTRQ4L9WEvR8/ZZtQtYfI1bdkdEoP6AVh9oWOahao0QFTpGqbTX61hdnMepY8dw7MQpZHI5DA7kML+wiJGRIcFxPL0Udl5YWsHFl1xM9WqRQJaWVrFp6xbkBodw6Z5LxfCj/Tr49n68+drrGF+3DuMTE4inSOjJKYsn01D20JEj+HlEgnifPHdirzoUxiBvW08rW9i4Gs4X86xt3pdvcfK2zAfx/BlrkqXVPFbzq8gODmNoZNR68OwNXWJhpBAjEdm6+gZzb2u9fWVwoBoha9udrgJMiU7HWJdrgMkHz8lHH/lx57BefYOqP9olwcUIXqx3ZP5Pb7D5oZzVsriwoIsm5PbWa29gy9aNWL9xI1YLRZRKBYlP0qH5NEn4qhPU1HYMZFv+GvxgtGDEG1T29TU0HhBKovjeIL2eUb9knihmav0Z7A1ghsQPEwbvBGEv5JC9EwpmmWudddAxBZ9P77DyOtDFYrGAP/3WFzA3f0iRcqTVxUM334efvP9TMtB6rSclhEM4NX0GC/PnMDg0iD/95hcRaS7hf/yff4l6zYgUZmHd5hAOHZVg6Mz8Wcznp1BpLmFh5QxKtUXBfZYJJCQGS+uSSmTMYbG5OWJjxMWE1ChtK5qfXpzHswdeBcKt3kemusDP3PsJtBqGe3P+EZ8tx4RX6qzHsBrUclOlSYW2yItQpLINl4kLalE23VakTZVuip8SDmJmRmNLq8womVRnDodkQ2KVcj6hGMLNKJp50mITghqL3TJWIkX+SPWGeC2K0EwSSWSsOMlst9UQIYEOqxtpY6Z6DvnGsoR+1Z9jg3Gd9p8ZJ0G7zlgmYxlcu+U6XDx5SW/kBw0FnSDJEYzY6ajpLHiYrJnbSAlG12UjrNMs9P2DKqj0e7q4X/tN1Ub2oeHx9QMLTNzYEUohkcig4n5TgRivRXuclOC2N6ZdFevJKmUgwwyvUilJFZ2O++DZt/Hu7LsIJemwqL4fw/qBQRzff9iKpD1lCzoaGjer1eneyPB2rFRNFnaNoXyd9eTQ4ZhTUhDgfJOLs3rqEz07IzjJZF9YYzW1cnPegvFZk6vHcPRUAbmJAU3yvfOqe/HA9fcYAUaybXZ9pE6znsheUCIHdg3W9Mz9R/V21nm0913t2UobIZs7J4fc70HrGdc1Ewa4Z01UwRNu6oITm/Ua5s+dxf439uHc3ALGxsck3ZRVM62hSXzdmekZZSlXXXEZNm5cj0MHDyEzOIitotNzHA8h7Sqmjh/ttT9wDAwrO5LPc0F4OER1jrg15MYI01JZnkrvTi4rMM4paLt9OYeZJx0bnYofFNmHCj1hzeSt2nRY+RXMzcwglRvEuo2b5Oz4+0QEFGS4IECsVcaI3JuuPWOtTe2VVnosYdtLJjxcRaVUECLxyMd/2hzW66+96cL188fFBzMH7zo95BU03nwWdB4ry3ns3/cWTh97D/d/9CGsFsvSlTp5/LjoocMjo32atRhW1vzrFzC4KcwR9guavKm+4zKGn/fMxv233/XemzdIT81TxY3Pwzw4NGLEBCkV0GE6+f+A2KK/L/9QfQ3t/GfhfUZfCsk/dH8PMt4OLig06viTb3weM3PvoF1tINzq4IGb78NPPfAzvd4q1QAEwYSxsLyI2dlzCMUj+Ny3/hrdxiy+8LufR7uZ6AUVvH4W5qfOnsT04nGUm3NyVIygmRXxMHCzq5gajiMVyyAezQieicdTRiNWMzSxbN+MaDI0dOon56fx9P6XHHRowUWiDfzcg59Bu2ksIlWvVLS1gikL78a1clBjIAoxoVTOCGqpJsL9RHVuZXaKzOikuDatXtTqnRk3ro1nb1lxvlLScyDDrNFo4cxcAbMkZ7D5NR7DQCiJgWYWqEewusx+pTiW55eRTmUxNDqEWrOMudosqmGOFnEzuBQ0EIYyhQaDrgzi5TOk/t61W6/DroldvTooAwEJdjpo2QI2wpT91gI6QTXLM9MS04x9Sv26gG9T8I7K73mhAk6lmj8zWrhzpI5pqwjfFeMt2vctDgbnMFjjGqsmw14XVwBnzTCaiCk7PDj9Fr754j8jkiZcznpXFJtyW3D52JUihXDaL9liVCXns2U9OhKLYPPWzRgfX6dBneyn4VlmX6KHkjQeRvU7TpyuOjo160B9aF/3w94tUa/tOVtAqlDBDdDs4PDxQ9j71msYHBnE2akZFDtNpIcyGB/eiIdufhjXXHyF9pxJyFlPEB0WYVFCtFJioWZnjPvO5uqRgcbakA/+VH/2OokidNmPzmvCD7SGeKhLNVDClk0jktBg8z6oRE6q9uriIs6dm8Hs3LwCBqOkh5EvlrF18wZMT5/TVIvbbrsFs+fOoVAq48qrr5bunyDmdEo0dyq1E3fUOXL9VHS+lUpNjFUq2NOIW1DuxG39DDznIL1z8raK9+dtKv/OOlvP/hHjlIwWIWHLxpiN8rwzS64W85idnkaItbQNm91nQqK7qoU7BjgzWi4O1Vi434LX4O2+JSh2Dk3/0epiDCQIhdLp0k985IGHnMN6/U2xBH1mE8wugrAYF8S+vNKFLaz/fS7I008+iZee+gHuvvtuXHndzcgMDGH67BkVFylVom3pC3yCWwLpVSCdDDpE7zw8G+dCzkMOwt00Hy43DvFZOTA3FI+D7oiTW6HbGj05ULC3cQO1LO/4fPYVXNjgtVmm4FQUBNP1O7T1HiGg1G7i//nG/8D83AG0qKzebOH+m+7DJx/8rByWj0boQPOrq5g6M4VoLASqpn/xB3+HevUs/uK3/xSx6JAgtbmlGRw89hYWy0fQDC9LxkYLLaZWGLEIx2SnVAfSQVajaAYRjtsADbIZBWPmmCKHBQTc6MbqPD57Bk/tf0H9L2RZ8l5S3TB+9v5Po1m3hkxnN/twTUAique4XVBikIERU2xEu9ya2QunveiNRLlaUOaJMGVeSGYjhGZMVdYy+F5kkTVaNjn20MlpnFpZlOp6MhbFSDqBzaM5HXDpkFFdvkPSRRSdVhjNahtzhRWcXZx1BXdG1hGNd6djtMKxwUTWcNlFNpHD1ZuvxUUTO+2JEvZjj0/MapoaQeKi2OCUAxWiXabFZ2gRrGeV2U7yA1D95FrC5/4s8ue+zcM7Jf85/rV8gtZnQ4jXM3CN5bgWcvSvDce4zm0cOPUGnj74tCYO0xFROWPrwMV45PpHrJeoWpHBZy2IO5UOayWfR6Vc1p90cFddfRU2bVpvzbKOtasgRr1sfO5NlPk+ggSj0uVTMNftIJ2yCbncTMwEBd21WIuxzJgNvG/uexVf+dbXEctRSmoZnXgYqWgO937gfjx410cQV1Oz30ldOSw6eI22d8SLar0pdifXiuxTUdMD0nJ69drsyR30nnMK/NyvoUGW5rSst8nsjVjLggjruo5qpSpjvlrIY/rMtMaesL2BLFkGCmQKHj50FFdfd70IBz7DZw8YBzFyYCOzSJJxmq55VxlRJI6B4UH1/EkP0xl71eQiFkCeF8w4iFpWPKDXqjpZrS7Vda/kIpsnoprV/QUxsgG82UC1XMCxw4fR6oZxxTXXaB9w75FURFvEHkUGaEJiiEKkMy6jtefsP592wF+Hf84+wOK+5jqKQNfp4sP33mPLzD4s/8tBOMveuO+UjI4qD+PMjC/oGfzBiObEsWN4/YUNdOa/AAAgAElEQVSnccnFO3DtzbejUK4Jgli/flKpqtJ7ZxT1Lo6FJ5jIHza3UfizIFxnqbcV8z1cqFk0LrLzjkSqBYHZLBpd4CaG8vq5SXjnjBiNbt+fV6RI2FE5CU9wkcQsdHR8v/i9SERW23dxWyrL3gx/fPioat02/vvXPo+FuQNoVKroNlp46Jb78ckHP4NG25yHjV03tfTZuVmsFpZRrJTx989/DfX6In7hoz+LaqWJ0wsH0IwuoRUqo8vCeYcGMYFkjBvU9AhJbEjEsoiFE0jEUoiGCSux18sgEU1MVRZhBs2+jHosSARdnJg9i2fefgnRONfA1indDeOz938arYYpIIgx5aa1mkil6Qt6KEnP1g1ns9/rDwX1/V+eMqvnSmevjMS1B0Qd8i42ll0n4UHL4kjXbqsGte/Qezg0N4VutKsazFgug4s3TohIQpUE/r4i7y6HIto0gFa3ISPaaDATTaFUZVRextxsAZUq4Tti/YSkrOkyFc3gum3XY+f4DoM/SKePEhK1Z+CdlEcCFCE6xxR0PspE1ZzcL+DzUArOI/zjxrubbp/tyx4L160Uo1weYGvCNydokJTJqzEgZN2R7+UNgzfILPoLeuy08c47+1CJF7FvZh9CSdZ42TicxNbBi3D92LXSxGM9rlZrCdIZGR93jsEaRBv5VYRqTRw6dgzHz5xGPJvWoMDdl1yMsM6uNcfScHmqvgg4NELM2CnNJpSDz5D/TiqAlGq6a0KNRLp4481X8bXvfxOtVBepgQxyg2PS4ty5cYs1fDt4XImAqxGq9tEwOIoje9Sj5KSJ+AxGRkZ6UKtn/fpnJAsXWD+to4vObNS8Gdw+quJ0RzXzSxipU7owVRPVzpokjTSxuppHfnFJWoGLC4uWAXZactz8nMHRcbHjfF8jdf+ofkHqt1h5JE0kjZBkMHNbWoMiPjgZJe5PwtS2f6xOZdfrM8Z+hu/vQc5J9reL+dnZHirAIJZkOj+1mX22zBwLK8s48t4hFCp1fOCuOzE0MCCUy2BwEySwvsaYFOIl16TJzwbx+ppYz2Y7Ypf3P/56FQw4It0dd9xhv8U+rOAiWeHMjL5/gXu/nrOyhTGYg3AWf48slSOHD+PE4fdw/XVXY3xyI0qVKoZHBrQZmVL2ZmC5Kw3S2f01+A0RdAresHqPHNww3kj05uCs2VDeCZH6HjzAPlPTYe84nN0Z1SD8GMzo/LX1X0s83+ALq3n48rDBMnyGPDb/7R/+ArNz+9EoldGhw7r1Pnzqwc+CGbPPUvknC8XT586qd+bEieN47PBjaHaKyEaByYkUkimylghfMboioZy1nKQox6pBUd8hnlY2xR6aSCiJVDyLLmnzmm9ktSs1bzsnYobV1lprEI7i5Nw0Ht/3NMJRwoZ2T8yw/s2Dn0G9wlKaFeO14UWHdwxJR7WX8WSEL4jPOfBAE7MpAphD83j+2k1MY2ytE7Ybrb/D2Jp2vSQ8t7H33TdxaOEkuuG21LA3jIzjpkv2gJpvzMg8Hm41Fmb4QLmWlyI4DTevk46wVC3bSPNOS03a5VIdMzMl5PNdhNsp3HLJ7bhkw8VoktJLHb+kKW1wARm9ezixpzrgnBL3Jb/4pylru9pMgJGoRk3n8P1zCBKBfHZmBsbWyY+A8EGUPwdmwG2Cq8GUvhZjcKdXKGA59/Dcu3j87ScQThGCZB9WAtuHduPqkaukJi62Jx0zM0n2JrnmfWZTsXIF5YOHEa7VMbO8gvJgDpVEHPlyCelsGnv2XIadO7bpfLDGLN09FwzSEMpJc8wFA07X8yPCjocNBVu38MqrL+Lr3/8mOtkwMuNZpDIT+K2P/xoGKd3kXmfojwXS5iCsZsh6KCd1aw9SqSMWU+N3kFTgjbZ/ft7uBO1P8HeCtsf+bsGC6Zsy3LMMmnPquBbMNpghsemXTbOrK1b/WVktiPHHHiw+Wxp2qmkYBdxJwzWbmDt3TnaW2SUdHPvW6KDYV5XJDWh+Fp+l2VcyoC1Tla2UzJiVXixQcaxfd368ze0FlCRQMXteXpKT9LqAdPLMouwsd9Fq1HF26gxOnjqNSy+/HJMb1ltmqUyTWZUxshnUSawBMCYmWxZcIBZ8zn3nH1DYd5Cl/9ktt9zSd1jeEHtv1sd7XPZgd+Y8tcPuXHRj58OPHzEFX1vEfoOwFWGNnSNdKheh0IGZUfKGycyTZ/8FN42/NquzWIFUdZFWqzfqhEyp8720va9h+GagdC2u76wPT9mDCn4FU2a7vvPv34y1Fbe9Q+8Zma7J7ijCCwF/9I2/wrmZN9GqVqQneP/N9+JTD3wG7ZYV9xl1UN6FYwpmZqbF5ntu7wvYv/gqQrG2aLH15XlMTOQwvj6H7ICnproaVSKLaMh6y1iz8g4rDBY7TY05EkoJHmQ3uQlv+sjLouGe40RIDuvJt55FKGrPiz9Mh6P4tw9+Bs2qKR74L2Y6to89XdXXKfpZhndc5jR9vaUvoqz94g56zwCTwtEmPdo+yZyU/9PDiR289A4d1jE5LEoLbR6ZwG17bhDdXp/n3oC1Ehv/0kKjzfHcHTTazMBYKOb3iL/T0FVRbhTRbNVQb7RQr8UwfyaEnSPXYMc6zvoJoVio6DWMhmkgBwcGkctmXWRsBXWrOdkZ8CPkCSHJQYtuTtp2vzHTG8IgyhH8e9BQeqgv6Oy98fH73a+PD75kxMWUI1uxjUQygqnV43j+6MsIJwn/2Oj3XSN7sCt1ETjuUCEQCUGsA1MElvfkmILcAaUz0yjPzaNSKiEyPIDU6BhKZOjVCH8VpHzAtd2xcztyAznVjmzyrTkmfh7ll8TgdA7HK5IzeGAm/fyLz+Cr3/lHhAZiSI/lkBkYx+9+8jeRI5lEkKmNtqB9kTST5isxE6gIwoxyoKLqjTGMDI8oYwg+S2/7guc/GAQEbZB/nbdZOu8i7pjd8v+mfWHdSWw3jhCR/mAVjVpV0yw4hml2fgmEKtlDtXHDemUko+Pj1kPl+pk45p6QPCE1kcVcq4QCznAU6ybXCynxSIUcl+pHrr/QSdH5fRZMBnwgaTaQrDyrYbJkQqbj0uKCygSEVXn2mN0xS9Tr2I5Rp/5fC4Vi0YnckqFsBCsOjKSjFjxIp+UQhEw2Y8SkNUmF37O9Oq0k1dh644WWQ7jllpvNzL788t6upx/yjfy4Y79QPsJ2duOCH+ZMlBkjMy99K+P/RUcVmK/iDYldfD+aXuuwLOHz/Q5d4erEu9XP0GyoMCetL+/R1RPTj1L8fWjRHOasiMLJy5znpQIF8bWZXnCT+7/3DKlLu3tMRTHBYEKX4RD+5JtfxvTM62ixD6RWw0duuhs//ZFPi75twxtNqWJxcUk4d71SwWN7H8eJ8iHEOBai00V9JY9MqoOhsQTiKXaXW2pNin4iSviPNHIWRcmookoB6wOMjOL6dzySQ6iT0OEinGg0Zb6HNWragTVq9vGZM3jm7ReAqA1Z45okQxH8/EOfQatqvWu20V3241FiX5+SVpxtdA/n9fp5nHe3GpEXLDWNO4NCLHviWqnXxX2+PWtzlDRMisTDwAv79uLQ4gmEol0kolFsGVuPuy6/DUQ4jfnoJYQse7IrbinDanXqmonFBukaKd5ooN6qAeG2JILK9Qo67RA6tRyG2nswObBDELHqMuWyjAsxdhpd9sx4I3B+vdU3StpDkgam6yX0hjGYXfYzUjcuQtCmQSOKmgPQqp6vGzpoq9RTmOwRIERm6EnphERaUT0RDZxcPopXTr6OcMoMViwSw8UjexBfSmJkYAhD2RwWpmd0JNdfslNDE3kNrGXQddGp8BzWikUjOjipHxpREh1KpaJ6nUQSalPYNInRsTH1EW3ctEkGkiNNqLnIrIF7hAGvP1cK3J5/Cl/+p68gNBBHZnwAqcwI/stn/yNImfABojfYhBMZQFBhYnlxSUzBJCcRp9LYsHEjRoZHe3Bf8DxfKMgN2oWgLfCBs3cCfAZkZQYhQgtSWmqtkeYflSGY9TYaWJqfwZmpKRw5dhzT07Ma80EizOT6ddi+facM/vj4qO1z9aZZWw4zKGZfRsu35mH1yTlyjnpMxZQ0FELX47Stec16VgHaAH9u9VErFShA0D6JKhDj+xBKpZPyR1A6pYRrmw2Jna8sLePkyZMKDNj3x2AjmU5j06bNGB6m+LkgG2kVSlOTDiuQYRlS53Jj/t2pzfBlDDzUJqK2mzBuvdU5rBdffFGkC4sCzQh542AQXM8aWerrIMN+xNsfEWKc1EBBzytXuwhclF8dODctuLcrDBvW/6rn2EWokEjqNqMIQZBtN5raZJhIp2cBnF37RvH0jssk+4Mb0X9UcPOZ0Tx/IGHQ+19o0/rr7BlWNyZCzjqgsWZRUFhqA7//j/8TZ87ulcNq1er40HV34JP3/Qy6bQpSksVk2l0rHBdN7a+TZ/Dy2bdxsn5YitVk/EUJhbUKCIXrUmggvs8EguM/WGA1FQ+rp5Dpp/oVlQ64WSQ7lRQVPCr9vzZikbjGyCdjVEUwKjQ3F187NTeH5w++SmJsjyCRQBg/c++Po9OgYWEkZxAvDZFFRlYTs2jXzxjr99Rob3nY1MtzyYDbNFxPwhCJhQVb56z0Xgrq+vUD4xZas+9zb7yIY/nT4k0k6bBGN+Duq+40VQ1XjPdNzR7SIJjY6rAhlUrgRZoGNDlqpEvqd1HmvNJYVVNsl4SNUgwT0auxcWhPbyJqEDb2U2g9AcIbUO1dx5jq14mt583vH++szMj1s1476wFVfLf/yRX3UJjG3LjBjKpROHkuvpcCOvVuWearPjGRPNjg1kKtVsL+M/twvHoGYdHaY2L87RzYjfxhqvTHsG5sDI1SRU5g0yW7lAX4dhBlsE6Gh/OmmA1zjX3tiPdNyNTQDZPgomHjndM5sdmYclwUd928ZaOdX02X7dsbJhTPPPckvvSPjyI8GEdmgnO9RvB7/+4/IcReS6qcK8bqE8EY+ZvgMYORNultgqq2bNnaGy1/oWDUbF5/Bt/a3wnCgmYvLYvh3mJtlF8elTG7whH1JalJUIGCGnuJaAy1clEZ1qmpKawWSjh95qyeCWWL1DSfTOLyKy4Hl4sQIUeR0DkZK7XfjCtYU6w9a0UhgmBlCbsuj2T4fSbI2deewzbao1qu6toMmreyiNpgNEjVlEtMpNjOng1drGJlaQmL83NYXlpCuVjC7OKC1p0BCRUJyAjfvm279AP9nDtCnsyw/N7Uvud+FAnHxHml1RpIGuQDXHP5Bz7wATvOL7zwUtcvlBl4X5Tz2He/vuFVLgwGs8Mkg9KTCbIMyzucoME3B+TBP13WebCUNoSigP5cJItGDT7hw2xKLLOjdJsFQD48uyGOK4lJdYCHgcVbRhzBguq/dk3BjRiEWtbCMf5BBh2aj1z8ZjdVDT8ryFAySv780Tf+BienXkKzWhbp4rYrb8Qn7/sMouG0nARTaZIAFmfmUJtdwsypKRypLuBUZAq1Zt76xmgQGhXVsSJhbiCT9FfS4Ro7BRkENPF4DzREitBcwZb1B85C4qa0OgJrYFQaJ+09imRiANOLeew9/LYYejaeo4NYO4zP3vcxNGuUdiFFmJG7H9RnQYZBe2aMec0218izuHSkte58nT1H77DsgMt5uUZmOlVuMLHsSArpsevMYGskeBh4au+zOL56VooYZAluH9uED199N+o1p2IhshCptoTqrKZGGFCZVKiFZqciGLDeKqFUX0alWdCeIzmA7P1GrYPyMrB96BZcsvkam+0FG2BqNSJTg2BESgYV+64oV+QzSN/PZTAhjYLRv32wFMzGvFP2P1cG5uajePhPtQhHQDLovR/gsTeLEI4505ANx2MfDIVFG2R3laVdWCsXcPTIYSyGlrCcLSMUD4klSLbjhtAmLB8qYCA3qAifGRDJF5mBrFiXzFb4+dRS5J6yqLzfZ6X2A2eA5FBErzd2riEfYZRLZSl/UBaJhnzd5ARuvfUWbNq4wbF6TcGda/b0Uz/E3/zTVxAdTsphJVOT+G+/+LtoV6hFyYDK+u/8szP0xIIj/lB1NzESs73alQ+ogtls0D4EHVcw0PWOytsCy27NeRkZ3+pFEvqlQ2sxMCBbsWNU+ji1FDvILy3i6NGjZvDLFfXuSa8znpLgK393YCCLbG6g56zYKEwiDPewnI8QBhMAMJk5Q1y8PbPxNHY+ybwkRMrM1xyDBUdqSneZFl/HOhPJMAx+1WDsmqZ1X563wLWsVUXOODd9Vr9Duv5bb72FYrGE3OAgRsYmsH7DBkyuW4eR4WHt+VQ6qTod9yPfW+rxmo/oWIMBnVklNIGJ3FyP22+/3RzWSy+9olesxXD7zsY3QXo5+T404xfWv5bTJIvFVV2opugan6sXWXv2Xn+j+N4p+1POR7WpvjyTH2NCSRHvwCjmWCys6AHT8NIQ8KBy4WlIJK7oBpkFN+WFsix/D94QeIfE7wvyWTPm3P/+2ojLO7iek3TyJoyC/uSf/hbHpl5As1yWAO7Ne67FJ+//DJLxAfUvcXFOHz+JlVPT6JSrmC0so5WLo5Jq4fnDT6PbrSPSDaFVrWN5bkUSRswuxoY5gTWOVDaGUIRiqKaKTfKFZ+L5jk3VUywIczU/Y6sJAojFxeKho6eC/HKxjZOzeXRCRiqhYYq22rjnxmuRjAwjEc2ZE3ADKFtN9kAlwZlIvnXB6NxW2zKj6vTGSNZgBBgySrc/VDRoPIOi68Yso1YgoBsx6Iub3F5jDosQ3xOvPIup4jlEEjS4YWwf3YAPXX0X6lU6JyMdtFiPatYVtXIMu8adCxJtSbZquXQG1WYJ1UbF5GoaHTQqbVQqlEUKo1ZM4PJNt+GSrZf3GoeDwZgcCMcxOFFQMR7dQewzTO380NjQIPjIke/je60kSBpzhoJGiD09dLIeCeAzcfOcvMP3EbAZJjosQy/Yv0LjI7HqahW1cgWHDh4UTXp0dBS1VhXFRAHtCSCUCCESjyoDmGxtRPWMsYH4WhFKGPS4ojup78xiTGne6kF0HFLF15oRWbA+Sl4TA0jWrPjF9aMB5zWQKk8YkcQIYxO2sX3bNjz40APIZrLqy2P95kc/+i7+7lv/gPhoBtl1g8jmtuL//rnfQLduIslB5+GDiODa6Fy70Sh+LYIQ7NqI/kKB7VrUpe8ULPPoQZMKIIyU40WP7f2sbi4OhMsa+GzL5RKmT5/B/Nws6s0WNmzc4BqfSxifGBMbk89v3fqN2suevs5n65nSYmNGTb/Sf2k/coxLp+0yoWVs2rpVtWvaRa4Xs1teozKtahX55WUMDg1rnpYV5vvs17W+QXPBXMbFLJLiEJQQYwbNoIlN0rUGey6jatgfHh5BNsdxMK73jQGtG33Ss6OOZGH1cHumdLBqM0Gor9bOAY5rM6Hgv4MG2sOAPqNY+zp+ONNF0jHpaQ2TOT/NDqbattCWwvaiS55J5ySMlcRCOGWWSHtN6AGzbsUsyxcZuRG56SltZHUcyyr8IgY3YdDRBKNb/zvmOH23vq9/uJ3mbjgYaRkM5vFfgwH1bxhNPRSN4C+++3UcOPo4WuUK2vUmbrjkSjxy18cRjw/irTf247UXXsQjd30YjWIV5VIRhXAL7UwSiUwKU6un8ebpverpoJ4bo1Syp1r1pgbC1Sp11KtM1QlfWTF9cCiCgeG0/q5DHbYs1FhDFp3JifRkdyyL5jiFLqLohJKodOKmEmAmAZFWHZftWodEJI5MYkB08Ky0+hpIxAbU+5uKZxCOMIq0TDsasRlCPFAmmmxbwjISq7h4hqYHs+kw/AHxmZiqbQ4u8JGjHE6oix+++AROrJxDNBVBPBrG1pH1+NBVH0Szbv0bNHpUAKd+IqFAwn+NVkWqHMvlGdRbBf2csA4bHfkcK2X+T9FeoFqNAO0Ubrr4VuzZtqfXmOmzHEJP3GccfsiIkRON6aT9pGephKsRnppt1pdk7RnW98ZnxX3M99G6OBl+21PeeTln5HtwWibyyi/fx6VauFAK61/pwbIBOIdnsVava+5UI9TAfGMGs81ZhKklmIhpbSda69Gdt33DM6Qm/FZL6uhyQGT2qSndesQ0UiJlMlw8O1SIJ1RMNQnVHMl7YZ+YWkRY1Oe1GzGCwSbrXLxuNidTeosozjXXXov7H7gHyUQYP/zRd/HV734DibEscusGMTp6Cf7Lp39ZRCR/7vinp//37JWrnYu12e6IGBBsgVnrhLxNW4us+M/wju1CzqvvsCyb5zOjqK+JyFovE2uEIa9s4oJZ/978/emzhAZdcOhmZ3Hfj4yOGeTXm/LsNPgc4iB75c6pZbp2tlU+qVVUNnnttdfQbHdx1dXXYNu27T1o1O7JFDG4DsvLeWzeskn1JvVsesTIy285uE5ZUQ8WpeSJCTz7++G+qBA6zOdV5yJBhDCneu4CX75soz1MLVMSabT/DUUxW22I34fvubdPuljrQf2i+8Uz+M6R+XqQoSOlK33zI6SNtFEoFLShTQzUK/X2cXu/6OaYPB3U1bBchOidgkWNFlUzG1FDMOEVPlIdgohBDV6nzBX+gynyWgfsN18wulrr1PwD87/TgxwCbMI+JNiHt3xEJakS0klDXTz65Hfx5qEfokHWVLOFyzZfjCu3XIv3DpxAs9rA1uFRbBufkPGnWa2lY2inEnIYsVgIs6VZHJo7iEIlr/SeX8akd63K+viOmHGcu9RqUZOrgXq5jmaDz7eNVDqKTDaMdI4b0Ta9CtxhU0VXP5mMTgidcBLdZA4tL7fD+ki1jFSojmwmigTHqadsNhAfRzqZRTqeQyo2YA6bCtlJZo9x4fIWYRJC4igKgzD8Vwgclx01iI/KAa4RWn1prl5jMKFBPKynqAHXQYJPvPwUTuSnEY3TmEawaWgCd131AbSadvirjZJqfiRU1BolkQ3opJYLs6i3K3pO7MeqVduol9mewQZZNml21XbQ6XAeVgY3X3wzLt16qZu8bbVP7lHS260PrWGjC3nIKRTr5731alMkKETk0MLuEOq5uHuTjI0gfBdd+sjctUwYAmBOSvRhGWwLKBjR8pnz/TWGx9WkvUNj0GcDJI3pRc3HereG+eYszlbPIUqlC47RiEQx2d6IaD4p5+0DSQWDDnZTkKeJBBxwWhV8ZXveInI6RKt5UEw5Jhvgz7jZOWu0pVP1k3N5nYWCjV3h/qWCycDIAG666RpMnT6KJ/Y+gyQd1uQQNqy/Er/z8X+LtiM0eFjSOxwz4FZusP5GwuKmsdgPes7PjHSe1rCE9X72pj2YzQffvs4fDH7NTthUX36fQTXZk8wgdQ1sb3A1RjGofUBNBIMQmRTULfCVeoYL4o0QYY3gwk58nUfQuq/v+uDPsmsF0fyv3UStWlFt/N2DhzQkcvell0r2jfUmrZtbE82mKpVEpiBV3hTf6ShNocT7AvkGB0v7khDfplDIi81oPyPhpC4G4dLiEpbzJY2+8Xull4m7uplvV/G9crJrTnlEpJZOB/d+5D577MEMy+Pqa2G0oPFea/yDGZO9o7GS+KAYNbLoyMxoZHTEOIR+vLtv+nP4qPWP2GYj7CGD4OjMwX4tXhuvx0NJfqOuva6gA/IOuGck/Y4LvGjt7wQjqmBGtda5W6biFlG0eQ+FURDTRhR8/bnH8eL+f0GrUpbO4WAsi0ghiZHMGPbs3IV1kRRCVGXgJqZ8UDKKuorYISQSNoCw2Czi9OJpLJYXsVRcQLVediNBzCm6ZhDnzJwYpdPWpqo26wjNhkV+LToxzsGhwkCC9Rhr4FQ0yowpk0Vq3TCaIbsfvne9VEV9YQ6ZVBextI1Ut1lB7KlJivxBCivn3IipyBpZJG4NoazphEjbiCKVzKk3jPwcKXI3WVPLyhFHYnSaBkOK0Sko23QDGe0RHlOTuep01on/2EtP4mxhXhNzyZyczAzhtsuvU61J+nPdOir1PCr1FZRqedRaZRXj6zUyTJmtc9REC9VqGGzFkhiJ/ICr0XKacCSFa7dfh0u37NYBp8mms+a+sH4nM3ipeEIBh2UUJmjsYTrFFwwUuK8d+8u2n9cuJFzZN3hkmPH80NAalGXIg4euCb/47xHS4d9V9KbQrGYJ9VELG6Fi1yIjG+qg2q5grjGD+dY8IqmIIL94JIqJ6nqEVq2nRxkTG5SdFJj/fDoWDva0hlxOrQ6JzGNj2hm/su+PdoDFfWO6qR7JQYOSSbL5WbwW1rw0+sXpBVIRwnQkybDrotIuY7VZQGokjey6IezYegN+45FPC2Xg2WJN1p9V2Ra3JqwnGiWbzsGyOxr/HkvN9ZGutR9Be0aHTMOt7znH5WswftS7TYr2dUSvGORI+iRktEkAqfXVL7QGVsIg4YHQGM+LtAEdUczfj4eN+R5mxCWvYHXYHjnO/cU8ZYCtyIDZgg7WLymCXKnWeyLJOco/OSeu9hxHsJDzcIQSLqbYiG6cPbM2BWJqBq9KwJfjUMhyZP+WoGP+3DGyuUcr5SIWKNQciWLr1i29/k/vnL09989d+92jVL1p6sCdd91pVnvtAMf+w+9b8/NhwT48FszE3ucM5OkbOHlySsO9dl18kYf1eyQNb2RNJtZpsDlIUE7CqV34KMo7zgtlQxdyWMHNF/z52t9d+7Ng2u//HvzMtc7MouKudNPUqU5SgYvOuADffOEpPP7q19EsFbWYA9Escs0hjGRGcOXFuzHSCGluU3pyHN2hnNQxPB3coiAXeaGLar2KxcIilouLaFE3MFzHankV+dVlFKsl1Z1YB/H9DlojRWM2p0uNzsrMwjKcNNp0ZO1WF+1GR1BjKpPA0OZBdiX1GjlrhQrmD5/DYDaCTC6MeJqGgFqN9lkyUE70VEpHlC8CEE8lxDijw6ERJw2fxWWqxiep6N5lxw/JH84wa1Kyo86L5kxYkfUvo+GLmCEdQysM//CV57FQWTUHGglhPJXBTZddps57EikqjRXUW1WNXbc0KqIAACAASURBVG806zKyjXoX9UoXDWZT1Q5K5Saq9RAaTRpzYy+pkN82wkI8TId1rSBB1Vuc2Gk/eLH+QxoA7eO2ZXd0WMqcREywupsMqDOkhjAElMBdm4A0+EgbXs4jEo8hmyXk5iJ3NaGa9JA1L9dcvYjjQYwIYSoY3iE0ra6libwcT28N1ySdzDWmsRpaRYR9WJw4HI4itzyCcInEEM45a5pwCboos33E9dDwCTGb5Z6XunYkqtlXaox2RpfPj68koYiOVMEboVE3a4pGj0aMI2A0X01dCiGRVpgF0kiz/l1ulVEL15EeSSvDuuzi2/GL9/9kj43qklLdrzlUgxv5XGjcyZL1yhBcG1/HkVHkc3FsXk8Hk3Pge1GTsFAUUcAyKcsalXVEY8oepFE6yNEmnnhhDkODBz2BzQXkRgk3DrfGprSMTevrad6RXsjOKFAj7Omycd+8YHbLsbtdFtSzqRokSojVMbI5YLRMNZc5hCIxDbgkAUfBhIP8lBg4p8ezwoBJBDbVx2wUjnfwXPeTJ04inc6KYOHHwvSFJyyLJtxJZ0m4d3hk2GVZ/blZyihdxuYnQwv+7CU0do8fvNM5LGZY/iH9a1nG2ofobLFPmnuprB9BINFlMZysH4cjwbm4hAdoDHxBPdiLpQvv4Y6OqRiQa/Ip6VonFMSYg07zQt+/kGO60L0FHVbw2fhDEcy49D23mYkF++5unx3SmH/7lefw/Rf+HvVigSYXA/EcdgzuxFh2HBPZQYw2Q2hFI8hdvA0UH+LBN/qfLZaHHiRo6piZPMx8mFQ0L5QK0tart2vgOEYe+FqziqX8Is4tzaFUKyEStwZlRtJS1DZLZPPNfHTGrEJK7CHEclE0JbfCxC+MSr6CuRNLaJbrJNeBcDNVNxKpKLK5KJKpKGJkm4luT10zbg+LquVwiV5IcN7NJlNEbTASHZmkjjRWgBmawRH8nsgarPNEY8ikhlB1k6RpUJmR7n3nCPJV6/WJhoHBRFS1NgZLtWZFMKAkgWp0zswgu2jWOPEXKJZIfQ6h3mSPnqnh+wDB1wMYfMSQwA27bsDurbsd3MS6kzWuWm3B2K0qJCsjNXHhHinAUdQ1NoRRqmSt/CRsg9P4Pqo7EP+vVlFYXVXgMzQ6bOPul1d0sGmMjezQVe2Icj/88rWyqGTSjD2rbMOpU3AdJXlEWjuzo04V09UplKNlRFPs54kowxpdnUAzz9qYTfKmhp2ChGhMLDAx8GTUeK0kZSRQYbbXgzlN19MbNp+hlJm6qq5pmRvvmrUSZuDMZBS9a3otP4cqC/Y+pXYZzXgLyaEkBiZHcMs19+NTH7xfgZcyDs88DuihUuWbCA+vlQ6K608bRA0/ksGGh4Z62oVWNyLEbL+ztLCAdDarsR2kXCtbdKQX9VWFOCWaPUUDPZisB+U5KDQIlfWp5ibuzMxKe8r1TSmgcTU4b+OCAXFP8ixAu/f2x9cvFfiobmgTBLzTqdYqPaiY4rbsTavUKjh6+Bi27boIu3bttAGRPINxG8fjM1/1QWqauwnYBvnd3k+QZEenRH1GP9Hd0DA3zJJZbrOF1ZU8CsWSZnwRaTMonPJnpkDSr4Xa9fvMz2eY/Lw77vygZVjPPfd8N6jwy+/1CraeqRWgGK41+n5j2qLZjfG2g5kJ/87iLI0XWUfBBlG/OP59eo/GSxwEPrBfiHs/T4SfcSEc2r/cb6q1fwazx+C9eScRfE/+rjdCfrP0nIprHhZUSWOqkktY1N2vPfMDvHLgR6iVCtJZG07lcPmGy7FhZBPS7RDSjRYGL9oBZNM6vDRY6nNy4+k91GrRlBlVMq28lmIfImVmQrqqOZpmhw2xNTketYq2G5hbXcLc0izml2ZQqhbRorI2s0JmQDErdHLURCwdkTNU5BuOoFqooFZqgTMP202D7cLM5tQ/SuiIw/waaDdYo+kgnYmoZpYbIlZumz4cNYFZMd/UMWiRNQ+M8PkIszbT6YvHDTs3qIhQg+k6cuIxO+xr9TaqzRBWq2SikmjDjK6FgUQH4yN09l5Jm1NgyeIDmpWIJuAWSy3MLC6rz4q5hwIl51x7Ga0TCo5S7iaSwp71e7Bjcpv6ZHjImV1IocHNbLIepDoymZzLYO3zzbjYuvE5qw4lo+VUMLodrCyvaK9wGB/xRWYj3Gdi9xEWjFBFwCa3WgZDMghhQIP5es6pRSdCEowx82Rw5LQ4tt2YmRypwsiZ02ZOl4+jEq0ow/IswYGFUXRLXCMzVswGORmAjo7EJ06F5n1a/0wXqXRKjst68ozmbSKw3EfGChNs6iZ104HZbCoSqczpm4Gys0UWIqGscoWN3JZh1eMtJAYSyE0M4ZLN1+HTH/oY1k2Ou88yZqJvEvW0bxPA9irgIZE6ihzYmIhrzpQ3ij7Dabcaut+5czOIc8Q8Ojhz+qxEuzljim0OpKCzAZksSwZWRgQ1gpWvkXn74u2Gf38RIdy6ekMcZPZ527MWPbLSiDWbc93E8BP13ISUzdnZueUz1SBS1/O4ml+RzBLXKL+Sx/633sb2bVuxMD+H6fkl3HTLrdixfTuyA1kTA3YX4Usw/Kc5WXuO+nKfwzojWxKMWOKIbhKPtgCVztKvc7lYRrlcRTJtjeOqvTmFfR49KZNUK8iSuu9UMbxd9qWfD9zhaO1PPvlk19JRo572BrW59NPkZSwy9PpzF4LmvONxbUEBXNf6svjaqdNn8cJzz+HTn/lkj3//r8F2QccSzJYulBEFneZahxp87Von6o1/kFDhf+dCJItg5BOsEeg1ISe74yj5Rinu4Fv/8j0cnjuOqeXDatbk8x1KZHDlhiuweWwL0l1glNI+O7dJ0oaUfWWnTq9PmLCLWDzWr4ikVFHDtNaiY4wtwXOuj0mRvyCYulHDhe1TRZpZj0lH5QsrGhnfbDexkl9BvlrE4vKiJtJiqI1qq+jkhcJolDkywSjZ/KyE6l5O0so5ZzoY1q3a9ZbIJLVKFaV8SSzGTqOjDGxgJInsYBe5XBLtbkWK7Kafpm4r/SdqtINUuG801oASL5G46k2lUg2lYgPtSArx3LBgMx62dqOCVKiKgSwVQHhwwmg3QqgVgVxqPUYz2wlm4cjpY5ianxIUxazImJSORdlrfHdRIJmZnRgmk5OYGJhQdD0wOKCD5esA9uzjvYK3VNxdQdkfPK4TDbdvlTDoyIIF6s7p75pplXIN2KyzcQaY9Ub6vVoorJouH1UI3AgepwJpxI9wSLU0flnzLLURzUmqnsE6MTqotStYxpwyLHNYMSSiESTOZBFrMoOz8eUchpovFqQtSB1FCQOwFkW4J8DmVXBlqboLyFnnjPfqZv450NCOj49jw+Qk9u3bZxmBm7ZAiJP3Rni4WC4Jgiq2SsqwYtkYhidGsD69BROJSXziE49IEaJnSAPMNUGKLdYlq6ay4Uats4jo7Ye3C0IPyiXb5xKibqvucuLoIRw9ehKNFiHjMnJDQ7jn3nsxsW6dSRZxvXrq+zZ52vcOeSe8NnPyQXCwFiljL9FiW6+zZ6axdetWY2j65+vINTb81Gt+mioFs1KNVCnkRZNn3YgZOF9Ph/X8c89i10UXYeOmzdbU3WnjxNGj2Pf2Aazfsh1XS21/ozJltoAYQmCkItkWt6ZqkqY2I0+pgiQgnc2pvUHEIQlq+3Prp1YYYsDghixJ9t+JVevH+Dgugbel/rl5p+X9DP+8/YNO/PZHP3pcAxy5kP1owLymT4U9pbL/cy8W21fGcHnjef7i/dlMGE889iPce9+HHc5rv+43s/70un0BOf/gzy/kkIKZ1/8fxBd87dpIJggDvi8b84fQsWr8RrINaOm4VzU3p2a47PPPv4Rnnn4aq/VlLGMFzW5NcjSjqZwgpsmh9QhV69iy+xJ0qS0nKiqHGTIq7TdQW0+KBRTcAD3NMHdDnrVDh8QN4SNxMwQmp6KaAlWUe/h6HzvmbSnzcS0GK7VVvH76VcwWpxzNFKgX62jkW0i00xo4WQtVkRqMOQaeDV1kdsQUX/uQbDnGnvw3Nz6n5tbaqJY4lK2MdoVSNU3V9FLpEHJDpOPH0Q3VJVga4bRjCrdGLIKkA+92oyiuVFBebaLRiSM1zsmzWcGcFBUONWpIhipIkggSiSPaSSEbW4/B+BasLpeQXykgmY1jrjSHmfwsWt2mp4Lp2r1Wni9Aq3myG0IcCWzIbhI0ODAwIKPAQnOGQxwjEdU5qFlH9MD6rKKo01i6cyWasDQE/WgNW1ufrfuDKnUKkRwIjVqvFmWoyK7ydHhF0TRcZAeWSr1MQZAbAx2tQVeZkRiDUuInNd3o9DwrrOdVWmWsRBdQi9dEuoiyhhWNI/9SEZ06ITI3r85F8eybsple/cGGqiq6GoTOoIM5NUPJk4odq8w7XK+awPfxxXWzKwYBmqhvX2FnlbqOiQ5iyRgGBjKIFGOId9O49NLd+PjHf0JTfPk+ulNCnnU6UqOX+zEjqpcpi+ur5JM0Qeo9Ic+FhXnVpdiOw0y0Sdp/rYp33j0sGvjw2JhkhQh9+aDV2wCDrEMolopyauw3YsvN0lIek5OTDuq0thtv6y5kozgdmGu7vLiI1dWi1CKYjfgZWMpINGyVfWUWHKuPksr81Qrmps9gcX7eGtdjcbxz4B1db24wi+MnT2N2bhG3feA27L70InRbTTzz9PMYGl+HLVu3YmJ8XA5LhCnHBpWTtyt2GZGbW9VqYDVfQKcbwuj4hGV7DLQSNsXAVEe8cpG1sXhxZ8viLIAol4sKuvT7vgfLfaLPqnxr0nkO65lnnnP4mue+9yXdeQGehNFvgLSaih6W69r3CxH80zuHYIbDDzYNqgVs2rTlPKz7vIzKdsVa39SLjt73A2+417wm6ISCrwlmWhdygGszr/c5Vfc5FyKomHJ0GMdPTOHb3/wO5manEEmEsNwuIJ1LYTQ3hI0j6zCUHtYsn2ijjV3XXKV6DCnWpKCaLphF/mTpEF9n5KfGaWdALDK1iMbDKRx1LSHdto0C1+8SzuGQS0b3HPTWNYqth1C1mVpNw5MVMBCGqWLfuTcxUzzZK/ajClw1fgUu3XqlpJlYEp9fXcDh00ewtLqIEAcaR1uqndE4yjYY76DXX+JpwlLIoLQqoUQy9Wp11CsGJ5LWXKs1EUZbkCKJb/GUUfHRjWBlmdONWYDPaSwGyRcc6RKuhZFuRJBKdo2ePboFm8YvQqXCYnMFxfwqlpdWkC/kEeK8sUgLpXoJ1Tqp7k5xw8uAcVo116ATQbvWxmBqELF2AoM5FtiNLEAnOjY2inQyiVgiLujIH0iu39joqKM1GwGCa8GMiGeAzDk+f2m2kakZjwsWYcBB6Pz/Y+w9nyRLrzO/k7Yyy1ebajseGAAEYYIAARAcDKwWXFpJjFUoFKEP+rskfZOWXMXGarnULkmQAA2AGXApmgBAgiQGY7p72lV3+ar0mYrfc865962cZoQKmKjqqsyb17zvMc95znMGo6GakKlRwRLl70mkoCYAJAfbDmOhnivo6kE44HXAiEy3dsgJBXOfEcXDpFhOjWfendvp6qENOumw2tbv9OzwB6fWMRysZ4QKKsQXiBE4ZSO91osLo2aRPIPHal/FBOZkD+be2trctI3NTbt3504EY977mOub16mpdXxuk4b3ca1A2Gn2bFMKEH37+U9+0r7y5dc0ydeVGSAvUStz25G9cnwnkON6khSSbR28fu/RY9VGOSfJgk1oHh/Z7vUbylbcadDL5UK9epbTqT18+FC1VbIudP34jM2NDfVSng+GdvPmTbGkgUx5nm4znVyUtoP7xbDMn771z9YlqJzP7J//8Z9U87ly/ZZ95rOf1TrJqb1ls7TUzzm3ydT29x7Y3qOHbj+aDfu7v/2RXb150z756U+oLEF2TAYLOchbDxbW7aGosanf0wOFGgXBrve/OtGDANSp+V6DHp+faSglItpXd6/ZJcGjPnA0Zbsyk0wUIWtqaowHqsZhHR/ZP//kJ3Zp94ZtbG8pU9Mw0KgXJmSbgfpXv/61D9LafZGFFH3VRV7r/JXG3aMiiofZU3ORPahaVjDTnIAQkVmzYe+987Y999xzH6g5ZSaVEifuqWsdOW4AF1I20ZXOp4IHgiFVwo3LPy870mXHlc66jIrqqMo3VqbNGXXld6LdP//O9+2v/vING5wfWa/XsdWNVT3cjfVNbTgZOvpyBkN76WMfU1R9enyixRtNVj7bSJlVSF7Fw/TIO9RAlNH49FkvZvpzqA1HKMpLFZ5+oXrkh4yCGlmdPZbO5WwysL99/2/s/ZO3K4i4MTT7xqtftyubtzyL0gh0zy7573x0Lrbio/2H+j5rzqzZWYjwcXx6ZOfjc2u0UXKATOEwp8PP3rsg6kHQdomQJ8OJD29DdWI0k0I0jpsG4bVtsjwXF7Z5y2zYtk/d/pR99NZHPOJX/cUHDzLSAsN3fHhke0+eqN+HSa0nZye2tkl/TsMGaqZ1mR8Zk9ncNtY3xJokK0P3rtfpyxgx+ydVAjR2AShttR81NodkMV5rjFPQ+Iu6wZeN6jCLM8Wy9pAb3IMHpzD7s4dk48YjoSM1J0PMODu3tY110YklcMs9TXkz9QE5JZ77CgWZmifnydqBzTppDO2g/cRGK2M1DgON9jorNvrh3DoLJyrIeeT4d00sDnWSoB1LkKhoM/ECva+/MtgtfxZyQ9vLcGg7Ozs6/6zNVtqEkampJWDGf96MrCwoNAhhr21u7djXvvYV+9ArLyr4XVtDPsprfW4s3ehyHdSwEJqFTKE5VRwbgd7jYymTN6DaL8zeffc9QZlICr3y4Q/bar8nyS3qikBgPPOcbpAisBBHOB73HCIC9/3K1atSqFePXmX8qeVTR+tJ8FfXNp3aP/3kJ/bo0UNbQT1kZUVO5+TszForq3br+Rc0Y4yvhJNT6YK1yu9UU52O7cG9e/bk6RNb6bTs/r0H1t/ckqiunNB8LiIPsByB786Vq7pfqT7BdYEauLgAdSXXgayb9z27preL4AcdRGrJV6/u2ubmhmwWbQNeq3NZtbRTLt3nU6F9Tc9tcHpiP/67v7W9gxP79Gc+I3hXE9LDmWeWldlo5bAY4Fga8zIz8igcD+tCk5WRDIPIwbw7OSJ9qNIBg7jx9mgFA6Dok85+0WsnYuMQgVQLvOChVIst5G3SUWQHf2oLLmdNyxlVXmw6wnx9GcXl7zLyK6+/dOA6VkCCpTNbPib36P7DPfv3/+4/2MHTBzabjgRRbW5v2eUrV0WDZYGhFsB4BSKqWy++KNHIx4/2HM4IYDSvM88tDRv3geZsyb+IutsNJW3HjtlI6skJBiN9GDgrH2lxMQARfhzTpHkNNaSj8yP74YMf2oMzIEFvFLXhwr72ytdsd+e5Sondh0DSXuzPOrNwZXyLmUgbDKJ8cvjUBsMzW7RcJ/1kdGqPDx7Z8eBImVO3D+nDszHdZmpjEXSItyQhZ4e4VN+LbBCHst26bC9tv2wfvv2qr0UZVS9Q8wV8IpbYMSK3poiXCBOHcMTU3C4Ej05Ft1aEh3FaXdVrBc9OZnZydBqGYab7vb21IbbZ+saGMiwiYq8n0ng8VJ8ZENPVq1dkMCBeQLVOqH15n/GMM3onlE3x3wyKqmAsoDr2Iw6DBk3gHDIs1fFEhpjZyfGpyBbAkdTCYBNqhHqH5t6BjeYDe9J4aMOVsWStgF8RSW6+tWIrtqqBrO4wIjuZhPhwoCsJQwu+DHJQ9QALmH/ZeSUUmGtaGado+EnaCoZwBFO6zuhzAurCKLJ/cFzM6vr4z3/cXvvi56234jOhCGi5Zr7U/xROgZqv5jQF5CV7Rn1lPLa3fvpTu/XC8/r5wYOHtrm9LWLF+tqa1uH+/lNBYBBY5Mwu+ZgSsXGZAjwe2/1797SWIBiM5wu18Vy+tOMjTmKaMvsCh9Hurmh97T1+aG+/9TPdY+Ddw/0ntrWxUY35ODo9t/ZK337xc5/3oKnft/V1JreHSn/0Zqn/KRuKA1Ghn22oIKxW/cdpn54S4JiyxzLb5Dk4zd3rVzT8kkwr81Hz8tzHzdAPqXXho1Slwr7mY0MyO8rmYe6NxBCwU0G4U+mB90/HslPv331g127d0pyvDOhqO5L094V97Rvf8FDor/7qrxeZZv5LtSKxgqa+cHID5UFpGNSRgq5cTZmN6BKmE94WxpBDFO5F33vvbSkRE7VWEXZMU8VgJ9RRPYhKDt818FQcLCYL580qnVTp0Jad1r/k3C7ChQyfm6gnRjez4xM4YbGpm7yAIAWfqNA7tHfevWv/6T/+vg3PD7UANmDH7F7VPdiGUktUzv1oNhTJX7lxXcbn4YPHTv2OTApDw4PGiSUjMLOijICpB7GI1on8u31lPTTh5mLkeZ1Bp2+2rL9Gk2MhLhwMJKIqf66wwya2f3pof7/39/bw/D2fWIqRPJ/bV17+it247NFsDq2Uokc4PL/fzuzjPaqZiDXkUjEZKAzHI+8Zs4kNxwObNqZ2eH5sD58+tIPTAxvOhtZdpZANeYFirsDPeJwNGzMFd961D1//kL1w6SXb6G8rAhc6gFPTeHemXZ/rXAgWqG1QhKeYL9KIHDqFdvTuWnotn0XBHzo3YxKA5iCyEBUDW6711+3pwb6aJU9PDpUBwhqjxsQsM6ly9/vO4IP91vRJAqqxMENI6g5M8aWHikjd2V18F7km6raq+ZVD9opgTo4rm2NhnaGt2GjYCKIBquhDWitayiSPGabY76u2JtUKUA+yeqLk+dAejN+zAQ6r27Rmp2Wb/TUb/nBmrdmKxGlZ3tmvNKC2GvtNv4sREKqlpNZh0fCZ+62qy4UTo+ZXBmBcu2eQjg6UwSDPSVBmvFfEGyjYtMhgwHuw/br2a7/2Dbt+fVfX2Ou5gCt7DIeVz4Isp0QmPLhAreNc/VZIybHP+fz1zQ2pkPNc9/ee6DgEJLAOty5dtivXdqtMHgdCBoYmIM8Nkd3VjQ0Rc/orXTs4OBQFHqp8Bi5+HlOptn/7j//Enh4c6jOev31bwxE318mEZ7Z/eGTno4ldu3HTVlc37Uuvv64AyDUTYdT6xOukoDv7rh7eqb3HV4g1ZLas9o2i4qK2HKBd1ZNonRjYo4cP7RSl/tlUtP/t7S1R0tEzdHStqVaH7A2rR0c58Ub1xDHksDPVTHmP9F0VoNAUD3TrbQz8x7PmP/ZBUv5dSssDmK9+/evusGgcTkeUCynTfL9Wv7mJB5ewW0Jz9aYrOskjQh6NBoo6FVmmBIktNEHzB99/w/71r/7rCrrIDZyfVTqcdFDpKHPzZMqf7y2dbumU0pGVkW35c35m6o3lxhkOEdo9iYL5XGrKNL9ub+9ULB43NChS05Q6tb/+mx/Zt//4j20yOrWN9VW7cpXeA2fV8Di3NzfkqBEbRSaFTUCE/Pjxk4rkkMadxlUonxhseiUwikRjYpx1OtpYRFibmsfk0YuPXPCivmpXId1PZjGPrnmiJncoDu/5M3SJpuPhqf3w0Q/t/eO3RQ+XUzqd2eef+5y9cO3DLjQchlbfgywj4doU4RS7uabCsvJ8gKYX2/15Qpn2Ueb8N2K44Hwh+BBI8eT8xPYP9mz/aN/Gkudq2Us3X7bL65dstbtqq501ZVWcA5tATmFE8dp7W4CcqKfhjMYDZ9zhtNPg+vsYt+GjayQ5pPqS6Z7mmpF2WrCmcDaT+dz6vRXVymiMpeBOlEkdy6N/H0VPXw9GAKOWk2TJEh0pqFs/0iCrriLFffaKOzn+jdElwNFzAkpst21AHQqmWigPpEo+vVLcE+7v06dPq2ZfKZu3qZ95i8Hx+NAejO/apDfxDKvbto1+387+ZmqdRt9GA2pdQ5FivKjeU9bGU6uV8wN6jnvjDcpRf84RMqlsEwGmoL1wbBezL4eM/O1uTUsmYlWCwEi2qVWuWr+/Jhmnf/UrX7eXX7qttQ7UlvUP7ifBhtu1aKRmfwRhwRmBp0btl/6k7a0tOfeKJU/mc3KiY+KsWEesEsgVPdCKEGImU2OaMBN6cJisMZ4LzhCbsH2JLLseZFhBwJOR/fiHP7I//KNv2bVru3bz5nU5zb7UNaZ2jK7oybmyokvXbtnXv/51u3L5UrXHWB+s01r0N8eLLI2pCZg2MP+o8AWRK51Z3HPXosSZBAkpnFO2Pvkzin7FJeg3ryv78FwHsK6hyykhLac6IWomUxFD2C+D8zM5SuB0IFN+nzadY1QOKzOs3Lw83KwTldmGO6psYvVMy8egF8PlVDRbpo66VA0bxdUb/KZywu+9+6595NUPqVNeIzSCii2PL4aTG97ye0IqOl+gyrF75YxQ0wml46qi1uI4JaZeOq0yYypvfkYE9Ef5XJ+hXbm8a1euXCk2GIV7b079k2//hf3VD9606XSgWtX6el+FSZg/UKE16oOR1rawGzdvWH9jQ/RZtLzIZJedMxtPgqMUaKlZUDxXX8iZ6MoaCyCxUXdS3IssCrMQdra29G8gkZ1Ll6zTWamke/g9gVk6k1M6artN+/HjH9n7kC7U0rSw6dnMPn3pE/b89Q8rU3QD4kY3oWKdFyKvOL6FqVCOwXPNO6c98xocaDXYUYV2HJefd46FcM3AljICKZ7Q5yQ6fVc6dz52ww0b58Az4T/qCEA5HAsmWE/1pZadHWN4NpwxBxQUtZHHjx5p2ByZL+fLubC2MQJ06FeYOoP4ov+F7AzIhGvjedIQ2ep07M6du1Vhn+yK58xzoqhNhJqZMwEHGQwbVQXvkP/hc6kxjmBPMQGYIrn6+nwmHE6JBlBUFtgVW9ub+pvTgt3pEtF68+1p9VxU+0hBVJ53u2knowO7c/62DTtjp7V3cFhrdvrXY1ttb+i+8pkYbGBV1sDxyZnWGsaEtQd6kpmKomTWGBkqQYBqTm09D+yJw8YLwYcZbCo7i72r8TLh8BICzEA69z/ZFF+ayEAtq9NT0/eXv/KazLg7EwAAIABJREFU/dxHX/boPKj0jhq505etahPhO5Mta0CsH0gX0Nah2qfclohKI2SMnPXJugIefv/OPd0n4MN333lXIr00v7POeM6+vuZaN6xxMjStUDLt9Q1l32XvVSYGnKugxeFA/VKM7niy98jevfOeRnWwzD/285+Uvcl1lBnJ9iXGd3gmlcMOU80m7+cHbWEMX011/UreqhgTFNJ4Ph6onjCe9rK0sxlcp4Px8hGjbQiyXfyZtQK0yj2lR46g4+mTfRFKqPdBVGEEyurauqZSKygKsWze/3oqXfzv/+v/pj4sbgYYN5lDLpBnGfB01vpbSAb5652znyiZLxhGs7vDSTzcsXd3fEQlwFkbG5uVzhcGqvqKSJ5j5YNO+ETY+tgLgzB1SogwjViZKZa/K68rN08+XP6WC0AF86ir5DklRZOFyQLUCPFi+B7n9cab/699+1t/bNMpOor0nVzWRsfwEomrWA/W3una9Rs3rLexYUciXKDY4BRzEQrM7PDwUAsfZXYiEo11WFutmGPSy4ux4Cwu7sPh4YE2DTUa/r69tSnDynHmpPIBh8jZBONJQUQMTRw3pvbT45/a3cOfVerJ89O5fXz7I/bKbR+x4YXUnFrqMj6pYOKGydXyBdU5PdALryHYK6gBuDMyNC3QaIAUcQGoaOLjMiA5iKlFdpEGZ0aR29mPfJ5GrvdR9O+qwM5zUOQZ68mzER9PwvOiyfnoEMOCiG/Hzs/PlLmylmBVUfP5xCc+4YxKEAIpV7u8lEbdizbufVz7T/ft8PhE8CDjFIDl2GxOx3cDq0w05pWRNbPeJH0UdQgMHpCJxpBr+kASBxwOBpKEoEC0zSanFuq1Y3fmnIvg6wGQYDsaXU9lwPm3b2of3Ida++nkyP5x/x9ttBIZVqdtW2ub1n1n1cbnOKgY3qcsgubtltYoBI6E6XKvZICkvSQJIZ9JJUMWlHJ/fq5mISZejJZx2+GZWvZMpWMvHZucGzUqReDUgNGnhNG2sM9/8XP2yZ//SFR+gzgT7EsyJofrcepAhkDBbru4jpPjYwVxZMdZc1c2GnUz7ffxWKrn7ClCL7IaDCuw1o3rNyrWLX1ePlm57/BwwM4k6KkJmXYqEYoqiw+CWZ4DgYL6pmLqrvcmeY2uhPtFrNHg2CAvVdPDvabJXwT4ZX91DGSEiu/Mzbp3Sucmu84fQs9T69htnPZZla3VZprPIQh0sWRXOXHKuvfipYajs5m9v4sAhXmGd969owye9awhogQ3MXFAdlX6sjP7jd/4Lf/k3/m3v7NgoyPbwR8Y00xxL42fn6iz9aqpsMKyHaeUF0TqRRIjNRuQE8osRcPMgo6tWSrxpQVzcmTXrl2vLqoSdQxF6DwGF5kPKnFvoBLvewH3dHy7dLZ5g3OR5Oemwyqzr/y5fI1nBkmB8BqJFpoijloPq350JmjvH/7hp/bvf/f/svlsoML7lSs7YnT1GMOgsfb0CTEOo20vvfyK8O179x9WChCpClCdn7wtgVptCDASmU1lxCjZI+CiwbnDfWQ51Xylpo01wNBV0PN5ZC1OQwsZYcKzbEztndOf2f3z92Jzm01OpvbK6gv26u1PCHpUgT9Hq8QNEJexqL1Q4/HGQq/VJGSk+k67LYPt47id5ZijWRKT0XPj95qsGjUeNsdwrEiU68RAXopx3NSc1LTbbEV/iG9uFr3GsgTxQZTdcCTeTD1TBI2B4XOYxIrh0WTcfl9rW1BxUrhT+UU9OxMZJyJJFzody6lCtc6sP9ettlBkmBns1b1N7pAZ84DDYk8KTtH67oherqGlMN2I3LV757bWd5kmMiDXFeQZ13XQEiVhv50zRNRmdjw8sB8//Qcbr0yt1W9HhrVum+/v2PAUDUFvLtew1NHYFQ4E43iWi3Yg94X7JbIBivHxXLVuY7/ns+dsS2NdlhNyX5X7K/sbc28p+JHCOTJe9EwVDuuXP2+vvvKCnjVZHg6N4AzHkc6vztbcUeUwT45Hxsj5UqtPbUb2pvcMTezh/Xv24P37dnh0YtP5wp5/8QXbuXzZx3AsZhrIyJ5Y33IImsCDjIpAqydVjexRqqG0tE15H8rsMoN7XqOAvJAryvtRXU/oVObgyvx78MP0fhyu15YdAatqoKFA4vVoV5xg77CHQDx8GoOzj0unJXMUvVbAe2l/VCONeqwEmOP46hsNjUn3I14E4O8E5NTKdqnxd5iSTUA18iWNpw+xyN/6rf/OHdbv//7viyWoaC9wY/ojSG+TJJHF0IqyGDC1HBbAVmiUucNy+MI9h99wpYjRNJnFPsfnm0oVM+tQPKBCouOnqdqeCz1vBufLoiOFJL3kRhGRYpSSKZTy9A4H1KMF/GbXUFL5cxk95IJK1l72dmhh6Tpr6DOPKQNuZnfvPrR/9zu/a4PTAxXtqWORurM5wLeJeNWo1+nYz33843owb71zl1asCzh+CYdmJO5NyS6zo4mdkbUoqqHPp+qQX0jAM+sFclCSz/GAITONdIrAnhAuVExvL+ztk5/Zo+E9w+sh5jo9ndkLvdv2oRsfd8kh/efUeuHazhaJXi6fFO1D60IlBYeTyZbNFSGLTCL40usy/CdoKxpcWega+55Z4NybDjHcfq3AdD3BVhiWW8/dkgFV978apE2GWJCl6P9uhPm9ajkMFQySBWGJ6NAVMzVaBeKcMdAqMAMtQd8lChwO5TCR7hERQAruJloyBpDfAU96lu7Cr8rQNO6l74xGBlNWI3iCDg50GjU+jKhaQkQQqY9zesYcKWdukTXkc9Y9mwNNj7UvgZowHtxD5IU4HtvzaHRg/3jwTzbuucNqU8Pqrdu1/ds2O/d+Jd0j7TUaPVEpGOt6oV+ThZLtad3RzBy1EEkWaTIADLWappxrOeG+RD8Scs0ASEEB9bsIDjOyV5lCyubusBxVaatu9Gu/9iv2/HM3tBakixc6faWDZA1ARvIgy+8jjpZAV20UE2/cFblMI1qcvDMantudd96y9969Y+PZwp5//gXVi7cvX1Ztazw8t/OTI9Vee6sbzsRUr5Eb7I2dHdvYdNiutEOZYXH/cr3ntabzyuA7nVPC8LxO91PIDlU1vbKKmx3dctV8PofMHGfE5+PIFSxKHeNYa0I9nYGYcE9Ag5RlZnsFCigrrvOXCYyyqVDeqILeqI7pWTVb2qeZcYN0lImDzj+IH0mO8qCITM3XnaBxDQHt2G/8xm+6w/rDP/hDOSyHVqA4u0GTiGs0pwoKoUkt2Hlp5PPG6IZyk7yyWdUhpAUXsA+vEdauepYPccNgEyWLyUXTHulnNMPpxhQU7HzAmVmAGzPtUnRqeXC/IYr4VvpyXo7te3GxvtlLLLlnNCgrdo2aXfVdryPDip6hGL5XRzwebavQez60P/vOn9uP/u5vJMK62l+x3RvXFZGxyGFu8cXC+MhHPqL79g8/ectZcYKRLjZsc28TctUiCRjFf+/3SfpwEd3AGKMJ0SOrOhOSQ4hOc8+w/Llp/g4bFZ/TatpoNrK7w7u2N3mg4Y8sienxxHbnV+zFax/x55tsQ6JA9RQhRlurILCB0iFJcYH2CE0NJnKNhujAqdUnEtBDDjVMFiLr0TXUILQgtMnQSKdcw3ZD0UKsy5Wura6vSkdPbEGySBlRV2zw8eyhpBJ9QDKeEcBwr4BNc1PRFKrG3X6w+SLw4ZiQLVIlnGP6PkGgFwPoDaSq52iNOHRMtCoIO4wl71ODalDsoS3z2XqO7baPE2c7FXuL6wBVUPP9/lM7Z0igIBYfUbGzTaDpxA/Wy+nJsR0dHykbov6KQW+2IYH07en5Y/vRox/bpD+3dq+lAY5b/Q1bfWfT+u1+DGH0eXagBudnkKd8WKCU6Vvu0J48PdAa4jM1wgJmazgD1oQcrjVU51mGwXTvosGdfcv+yRHzyswiYs+gM51cv+ej1gkan3vhRfuN3/xV29necPisEHDNfcyxOI/sy+Jz5LA0sDR7FqeCoLPJmnKF9vt8au/feVcq56PJXOoVZMDbly6rrxJWH2cqhltnxQkZIhH4eCWy0m6fuh/Mwe0L/IAMFgUDq63BMzGuN52TSh80+kYA5rY4xnhI0ZznESM/AnHQ6B2CBdlSb9TNxmlnUHYrtirEHCcpmV27fk1KHUo4GnAEogcu0C2yrAzO69JQzF+rhi36elRmm9qJmk7uSYgHLolWhUDzZOqN8zllALIYaMV44oFdo2H//W//tn/kt/7wW/Ktbmx9WKKi71DU5UKAsHiwGFhPcesTT0fkEYx7xhwsxvFTFSB7mOKKvcivJk1n3+D51UcTCWPGCxw3i/ppTDhXNgA9KJqNhAp5OFP1eYhu6XWC8gEvZ1CZcmckE/62ajaUI2ZGkZKqlIwhpY6ZNEE4IBrBGHE8Fsb+k317/HjP3vj+9+3s5FAPiwiWBrvbzz2n1xFVo/HFBpjMF/b3P/5H25A2YLjAgtAgAFKags6cSphFcEETo+A9DcnkARoj6clo3tW7RVDXotGcpVAGUJZExkXkiR9qMEri3B4vHtnT2SPPsCBFnExtZ7Rpr1z/mKfqUmro2Wzs7Q4O37nivpy8xlOMVMsiQsqMRqrqSC7FgubagNSylV5D/IICz8wq7xub28bmuhwWquU0cwp+6rRtFUhswdrsKTvP+Uh5jyTbJMcYvYKhip7PXMYrstSEZ7iPZBR8Rwg4xTrdT3t9jvuen6F1T4E5xGmV/YVh8UwHBKArZ0KDNkZM54QjOD+PXjDULCCe+H30NhHf4Gzk7NGC0UZGSe0K5XFBWfp7Vz19FK9xdplBewDgjbM4X4Rd0YB8dHjP3nz7TZv2Fz5xGKZpb9Ou7F23xXhhV6KYzz7l6gSjIhdGzSMIMjxX9iYsWpz2yemZ05OnPiZ+MhmJJAKzlr4gMlCuHefJPaEehoFUrRuFlik2hHq1oxesac8mnDXpDFgX0E6U45u/+iv2uV/8TIxviZA9moZZp9QiyQy3t11dPeF2r9VEz5zU7ruVlBP32wMBjC5N2md2ePDU7t5933r9NQUyV+iv0zgXJxQAH2Mb6ctjf9GEi207OTq2h3tP7PLVa3bl6q5ndYH4cC5ptzRYs6rvOCrEa+m3dE1ENww4w8wg61r7TNR6GoOBbDc3UY5wpySIPua7gaCIiNTv2WYgaKrvBWlHSh4hSJxJSW0b6wxOiFwgFJUdqQL/GvasUr74QYlRZn9ROvCg2Ul4PO8qGYoaJ3uavfJrv/7r7rC+/e3vLGD1cJM96oZFBXQwVhSFh+NWEaXhVFo0Wq4gG+MRocYoxNAvomDhlrEwki5dpr+aAhpYt25quy2JEzazG58cgpZD0S5edmZN1Y1kuQse8/PwVDMo2hE956LIqCUjmzxG6bgygsi03LFaV0zOVFyRetSBgLPksEbusBQlOuZgb3z/Tfubv/pLCU4q2gG+We3Lce1sb9lnP/85Gw4YJz2ygydPVO9i47BoiLJzDo7gJTJGDYTz/q/K+eJMouCZkRhAoYxw5Ny5wIAtJLNCTUjNvQ5vSo+M9B0WGpFoY2YHrX3bXzy2RZPXNGx0MLSt4Ya9tPuq5kTxpecfE1WJhpjDxXVzD5CmodZBpicIIhZqZusER0h7OcU9pgkLroMN6BEhNbBkVbJGjo6P7crlHWXj1AfY8Gwy5kbdvHFdfVMoF0DiSRkdAgX1PzU8gk+6ej5LmrdTykoU94qq6+QbahI51iWlZfzeMs7EDWtuQvZE/lz3lgDPDRSNc10++8lhy17PtetwWgpiwqkB0+T8KEF8s4n21CnNwNOZjDwGXJJO594rQ4aGdYJK7WQW74PBQQk6Cjko1Sa6bfv7t/7WfrT39zZdW0iqijW30d2yjy5+zrpN6nUOu+OUkC3is7zhkyDJWaoEDLrehRfdKxgQdiC1NBxCNI5mozHvZ3ES7GBfXJF+oGNxTzne4yd7as6VbcGQQbAJLcRsHma/f/RjP2e/+mu/or2U2VQaxWxz4H75V4gXRPbHbxLKSlgyoWUYnNQz7733nuze7vVdqbgPx2O7dfu21n1S7uUE286+Vc2S42IDme01GtjjBw9tMm/Yjedd2Qf1C9Yc18E9d3Fnd1wSJw74luPyu0Rt8nwTRSEzZ/2zFwSZiw9wrBobTk3khXAi/hltrweFg+B4qK0T3LtdDEY2ECLBRQgPpK1Mh5l2J39fwZNVnF07NocP3RbWv72oXJT2VscL3VMlPzP8iAe2vPcrX/tqOKw//s4ie62UNiLCGBGin7QmjlVNXcBvbDjHVWd2GxVg0VhdbkY9O1BU6TeZjO3Jkyf2PFlFantJ14zCpDeMYUAYr0BqvbW9Uw0DzIstb1B5caXnz9emIV/GgJc9fb63XOTLTswJDd6Ul8Vgd1QOybnjBEr1Gp2wVzXQ4iy9YEvz5rf+4A/tZz97SwMI+R1R5rXru6KnvvLhV+3u3fs+uiFk+UV1JkhIpljAkwoINXOpVlJ2pppnxC74yVh3IqaoG+o+Y1R8tAFRuSAKIt5JSK9ETxQ0aBbIormwyXxsR90jO2w6EYfrHh0ObONs3W5sPC9avGpJI9exo3xVZQCheMG9VSQIBKn15HVNnx3mEZpr7zlpBwM8ZtTvwiSh5OTCGkoiu79x44aPpVghenQ9P47Be2D6gZOr+TFFid39OFwcUToHVpbXYphkR2vU6yG+pUQNTrYrhj4ClXTQWYPB6CS4wedj5HiO9Nf5vCovYkuZutXSvULLUU4emx1Bh2D20O1jDWloXihSJJKR0KWgSDIN0BBzGBald+4lnwnLMRl4tEhcv3VTn/f0yRORqhB7VYN5r2P3nrxt3/vnN8w2mtZYceLEenvbXr/2ZZvzXMNQCDUYoxrikfNDoLHx2K5dvepSO20y/IkMvNbJaOhtAUFzPz3z2gnvIcvmtUTTfB41lCtXLrnTJ7sKuwMxRDTv0VivpVYGYSiZdmYtu3z5iv36b/66vfLSCzW5KyL4tE2OzHhm4nBiPa3c6+/0/nkzN/ct1c5RxCcQI/DdvXZVUl4EXChrIBJM3fXxwwf28P5je+lDr6g+jfHPWV8QCch4CDJoPDYQnwhC6Q1k7WxswIrzfrmyRpWIUsKgPFuy/aTkK1DIDE3NuF2v+4cwbpWhRDmE4wgijt6+Emp05+ewYfZXlZlVaWPTVqYNzv2wbKfzPcvHqVCYkkMwB5FxncK03XXy4KWGVEJ6/fXX3GH9xZ/9hQYOYAy9jqV/VbUoFAMogXrNYOq1oflc2mRv/eQn9tVvfEOSS0QZsOCcTZIG3cU8yeB2di65sXIuhmCP9NpHR8f2X9/4nv3ya68p5U5cOb1yOq1l57V8c/Imld8vspH8xpR/LyOFfBg1dBiTRkNBQcgr90nYsUOFqq2o6Mzo9mBCQRkNdOLp/r794X/+A7tz513nJAR09NLLL0rpA4YMTmdzfV1Qg8+AAqcm+3SsWmysDp37LFaEY02yK97k6rW1dKpJrODekmHxTCmQg+LRA6Nm0MXM6x9xjm6knYhAXWi2GNv56pmdrKDK7HXA8dHIVk9W7XJ3Vw7Z75spgsZYcUzh7xr/7W0IQGRAEGTOPmZ7ITiPc01IAcOG0SBDw2nuP30qhwpzCyiETAQDTkaFKghfEFlwOJyDF847dnZOiwRTdz1yz+hfkXtQ+WX4NRLFa5o4COAlp147ZR324YbUC2Y2nIxURE+V7gx8MCp8DvdYgp0NgpNjrXUyA5EgohcuKeA8eZiimsQMazxgVO6JnlUYLu4LSiDssYSF1GslerXXSEXr5j42FiJdcB94rjAM0aKEHYcxJLsiQHmy91gEEe4rr926sm2DxaH90d/+sS3WGtZc8f6lzc4V+8KlX7SOBds2mZ0RIavmrIxpYT3mlaXKdmTV7jAhXNAbyTW1bDiZ6J7gOHjGOCYyKtY22RWMShFhUJ+nzhVrQ4MuraHnAZ2euqxP0Tbb2rpk/+qb/4196lOfdAJSMRo+sybZMdXNk0bt6JHaFMRA81JD7n8CoQwQBM8xEqPVEouN9YmNW9/cUnYL1Hfn7Xft2q2bIlThrBScqQ/Rs3RJGNHDNRjagwcP7OR8YDdu3bLtrW3ZQ2rhkvUK6M4D5Is9rByHNZpOKtffhaxGtaHalkqPL+BDXV9FXvHxH1lfypFRqXyTn13a2GfZ3QzYSrRp+T3pxPL+ln9PGN1/Vzd0LycjF1CkRsN+6QufC4f1F67W7h9SObTKID28f183n6Y21yEbCbMmgkDdmJkr1GV2ruxaGy2yiKQJWHFQbGIiPHTXgBQpWFapYjwB3vP2T99yllfI8OfDSRJHRgb5+9KDL3vzOhV2l/csb18e51/6u59nLcBb1usqZYSE59QvACzpzt9p/174Pzw8tm9/61t25+47YjWqSE4fVq8vI0xdA92x1LAjW8h0XZlR1OWASHyjTTUKhOmymk8jOvVIC9XZXZ7devaCofCR6ookRTVlxMTIJlkUnTrkqfHgDdP04vO1U5tvw8D0ourgYGidg45tt674/C0ync6KnZyeq76UUJgMQDhl7jGyRx7Begbe7ZJxMKfKp69qls/pmYwVv+f9LgzqfVQYf1aqf4cViO4gGw9aPLBiU/A0zCIMNf1KagAt4NCSOs8QSSnghzFjyq42q7K8lkY0XNqBAbZmk8A+E4aRswy6M8ZJkWuwCnMDLwdAYprhgKYzic+KFCSYbx7X5Bs3a07ayCphtSRp46PmTT0rQLMEhHwuUQtEAqJ9weFQ7GNtcb18sffu3rvnYzSi5ra9sy0ppv3zh/b//NV/scZGS0oXGM711hX75svfsMYMaI4ZWqp6epYZJIdk73ViDpNo76o9+H5PI0KmuwJEGjpyjM3RtUSwKlrzDCfsArBE+EhKAbvh+CADQOV/useU3KHsBntpd/e6vfal1+wzn/2M9oLKD8EAyOi8hvM9IvNSh3+eE3L8PH2vzm1v76nt7e3Zhz78IcHyrD0kzyaS5uoIteivretnHC3qGEDV9GJx/1V3jPUmpCXgb32umfr9iFZX1zZ8wvLZqRwhe7yPXmGIwkr2LRiO6WgcxYlew9Rs9ci3vraA5z0rdrQipkt6+0O0Vimolgh53fSftj+/l7Z5OUFY/lsmHGk/0xlxLEegZs42lGqGr3NnnNfkrIsOzK9JgW+ydYME+Mtf/II/5e9973sXHJYvpLJvambv370rHF7TRicjRUWk5GxEiA882JvPvWBXb9zWA015fqJbIs/DgwPpapFlAUmo0TF5/AHDvPf2O3br+dtVlJFDB8tUsc58Knejm1C+pnJ08cOznFn5u5LpuPzedHYXHFUhvV/WxNgAZCNOEkiWYWyWRkOL9nvf/XPph1GIF0TRako+SFFzryf24BbKx1EE9sJpWzXDCotXJtcQI4oGVTks4NmotYwUiUN+iXEkObo84Ezg3dxI4yh2YrBVRwkBUoqzg41zm2wNRDZRBH9wbo2nLVubumN1BQcMsI9bEITRcSdCNoQBxKBipMjMIT2IbLCY2UqHXrGBZHOIxsnsgEpZkYr0aYpN54ADzc8StTlFYhE3ZfpqqqTguFZFtVcRd+bQp6SpNBbCDb2gHcgZOQ6BkSxt/7cCjulczb+CkoJ5y7NSy4SyIDd4K8DZjFWQ1FQqDdS9ebzHWXKuSIIBpH6Ep1HG2G3HoD2HZHBYWQNT/wvO2xYuwMtTgFVLVhcN5WQLrD+NIzk9V8O/ixt7zQYKt57rgBrXTPAar13bWLNGe2FHgyf27R99xxbrTdHadX/mO/bbP/9bjCXWcZzkkBBr1BiSCaqk3g0/Aq9+j50tKYiPNaIxM06smk+ckJXOONmfBHAKMnpojbYE/0kJZDCwt996W2vGg6CFRhK9/uUv261bNwzYDk1HCARJEBNTr8hS0nG5w0rR51r82Z0wwZtDoHy+P0tXwKAtRJqO1tCAxg9kCg3zjL7tsCPnzTVmTczhZ0cWeAagVU4b7ysYkL6hICdQg67riwbZQpT0cII6/2hHyaRCRj3r6t434XVrHEL5zASj+HnUPb81aSwdxHKQX9rCC9lO/GHZFvOacq0QHKhdAAiY7BjyTzFzMZ1YleBUDELAN3eq3hjvDc5f+Pxn/PR/8IMfSEuwjES8JuI0dBYBOOyEUetAKL2eF7271EHce1JcpG9rcwfNPJ+A6f0eTT1EMrL9vUf2wgsv2s7lK4KJMNRs4LwZ9+/es5vPXXRYCQkuO510JM+6af9StlU+gExrMyLLqLh8MPm7xJTFkgqMPN9Xpub+O+/xyNdlAyAGm/vw4P779v69e/beu+/5GBH6x2BcBgUV6Iy+HR4Rm//yJYdRV1fXXOVBmLVL+GumUrWgPZLkXAVJaHIq8kWeXTkpxnujiFpFIhBZpaHR1fq9GKL0BMHoG9l4e2iLK+5guJ7B4bnNHjWsfQLLrO39RardDEOMtOf6dmJW+qZVtsc6kBiuZ2XD4blHuCnHpGml7oTIPmBeieo8m0tAlLXCdSXM1ut7gzjXn9ATWn1OzZ+pGRtDSkSegRcjQbhn1AYXDVcXH09dWaIXfTgYXNHgZ475+0wyBD5DMiwUAHwy98JWoo7AdToxwh1IFruVVZbkGHq/pNzh2bdHmm7DBZMNBra7uytHTj1K6haIhMbcKzIBp4Bj9P39/JvX42Ql+0NLwnCkWgxrT72Kw2FkoJ5NoCw/HJ/Z6fjQvvfT79lszazdp57ctpXZjv3mx37VOk3UPGLuXcBL2WAt4VROXE4ABYeW1pQyz+iB45lzPUiu4Yj4GdjY2cYePZMlc25k/GT/PD+mXqMxinLIYDCqqPAEEy+89KK9/qUvS2+PgI8BgNDEkw2X9gooPXUacw/n3kiYUEZQQZbvv4SwkwDB5VXZgvZ1EAeCRJD2g+N6dhQOS5AmaMBK1b4D0zWhfYJC7Q9pfM7ssuSgesrgMotn3WitAx31x+9VAAAgAElEQVRHHVETCqIckfZNe8g9bpWVuKxZkCeKgN3rePUU7/rnD+pZpm1dtqMJWX8wafAPytfXNtXRIK4VWDT/znX5zx6w+37xwCHJJ/kZjDYBaeASv/CFz/qVvvnmD6pzwxNCi+XCKWyriVTpMdNa9+WolBmE8m5npaebqsgEFkoBK9Z1LCcAwLi5untFM2x8wZ15NBHRJONGmLCpGpikRuqbr38Vqa3b6SjAxM3KdLW8cc9yaAkPZDqb/y4fUGYM+T2Zifkw0omVx8jjYCSIpnBIacTYEMgkYaxh9+wfH9md9+6IbDKX/EoMwZP0D1Rtl8hCroT3Ehzk/UJ0lWeD8XNSyEI1Kml+BXEA7H88HqrhU3JJrYbP6QmtPoKJ4RCxWGeCsXkx5oPBma2tbUjMtXF1Zq2b1LWcWHG6f2rzJ03rHjs7lOfEtTh5whl7alSVCjN1hi31onBxwHU4RKdzu2GHFp59W2n0eV4YaiJe1h3RMxmbpG1EsPB+K54DhgC4kh43zfmaTu3q5SsezcO00rpw4gfwNews1ioGQoZL2dRUShEy/ryOQrs0Mr1na317S4aDaJu/MeMKqAuIjeWXRiYL4lmLkvMXW5aRDX6/CC/SESvQKUfxaKN5o7EglHiu6fQya2KKsZRS5NQhSngdz410SxkBPWoEjXwmxwIR4WSVpbJf200Rq04nB/Yfvv8fbL7W1IwxlDq6k237N5/+LZvTyB1QaRoq7Q81OkcwCzs0BvLJcEdGqm0avUOsL6+1UVdpWH9lRTRvOTc5XJ8ps/f4sd159z17+PiRHRwe2uB85NnDwtRo/8KHXrbP/+Ln7Nb1G8Foq6H+ZABn8FjCUmUgys84RqBzAgI+m/pzPkMXJ3bHU5YfRPsOh5LZCP+u2xFcUdwzu1RLH2sNQipheGh/HaILrRgLm03G9u5bP7MHD/dsY2vbXnr5ZbsqlQdvysWO8HMyqDV3LhIK3eMoPGtfE1RUdrFmMed5piNxOxXTwDkHZecuppD3KG1ZnsNyhpX2Let8pW0tM8/6nkf5gtE+J6fRS+YQodCYrmstJllLCiYwJ0PVwz/ffQ3b44u/FDWs73//DWVY2bA5HJwpMgXu8LTLozmn/HrUxWYTrTbok35j/OU+tNG9PPc3G5FVZI9m07x4ETnI2pA4iSbBbERKXDrTQp2+D8C8II1fOqjS05c3NG8in5vF/rzxZURRvi4XyfKiz+ypdGq5qLNASlajYWlnDm2QtaiHR3PFxjaej200n9jjvSd2/+17thDTMHtOHEoCNmBUPPeMzOPWrVuqeeFsGH/A0EFh24LOIGSgiOAoDTRoIKunT/e1MDDG9LxgbMS6OjuzXhfD7c+T4/M7kgcVpVnUlybWvr6wKWQK6iH75zZ9bNY96Vdq6EBwCR1hBMiwJN4btShqeamOokUawzdzU2Tww6Kcjr3IrT6nyHp8DTXlsIEm0VBUE/FoIiKHeppgeTF8sNeVE8OQbG9u6bOApBA15RoZ/80NQoV8bQ3psZayTxwR9PssPpONAU+eIaQ7HgtmBKrlGKqjYXhDG5Dzy8yPzyupxJIqWiyU3UhLkLvYLA1bw0enhHp56Zw0IkbagM6m495lJpGZqzebkuGeS2eSPQsFnXOnXUDnog3pVSiMJ0MPIds0WgsbLI7td/7k35pttq3ZdZhydbZr//MX/k2lccizIMggi1PNVbXCi6LU2c6Bg5Pqghx5ECkq/cCG1iOOTIFc3Eto2JQM7t29b3fv3LEzjTSJbKJpduX6FXvp1Q/Zq698xG5du2m4N43ooAFdI1O89SXXE/eI88kAojS+F7OiuobjYCOQb6iJJAxFZhWsVmkjFg2vQJhCI2j0JWwKcYK0LWSYCsrPkauC9t6p6rK4DnrSHj18bIdHp3Zld1dDFtnvYrxGzY09QcCWELDuu2CRMLS1UETpW3T/PDCN2lXAVFXAodaEqXr4XNj2Yt+UmMJh5/PAeiY1nnjh88r3Z9KQ1+DfHdVJO4GNxE6AHrB3QDMUsIqp61llwrqsI9cnXNiXv/y6n8Ebb7x5IfvLByB1AqWhARdyI6p0zlM4qV/EonTj514xM9Xsw8p03Xn2dRE0e0nEWAmMednRXLihqa4QUUV5Q9PxLL8/X5NZ0jNvfKT6Va9IJTnkEUjpCJedbTorp3nTkQ68Ru8NU2xZuCPBG8pqoOsOhiJeMPOpvRpqAY+e2N7Dp7YYu0NNQ+6RmxtCtRjAkNrcsHMIMOEEd69ctkYD4+wMKEFBk5EaejXvZzSy0xhaSITNayTVgqac6OA+6JHzo2mYv6PYvvrciq292LWpGKRzGxwO5LCaBx1lZ84WxcmQ2Xnd01safCNLuDZYWLD6EjYp7yX3VpEdunVkRXTEBzlA5xnzrHhPOyahiqmqonNLtS6cIhv9yf6e5lXhOFMNGqMOi68PgWIyEoSEsaEGS+TPmG+y1TzPNXrkaO6dQ+13FXzuJ04ABQ2CJbEfISGpQXOzogTnOs3+lcxMcr2ortEw1TF6Kz63DJp60sFzs+v5xQgQMgIy1bxPek0QBbIVgM0MASI/Pw2rC6c67MUoDJ1HDLSkpeHJ8V37vR/8J7ONtrVWaFJdsY3GdfsfPvMbNocIAcSpUR7ea5XBBuei4DUIGdSxRZRaAPE0FEBw7RAKeC1QOKoRi9lU0CD1tqf7T+1kcG4P3n8goghBg4Mmrh230u/aKx97Wc/36s41u7x1WRMH1Gh9emb/9NOf2urGpoIRRLspSbAG2Gu0xmSknvuI88/7k4FBGuF0ShkYlpmGD6NNdl2djeQaJqPVNOIC0uO4YhlGCUGz1AiK+n0FnMD7QlSjfixCiRQ/CLpczT3XAnB0/vsDkGDUAz3ZCEHrdGbh2HStnmY48QIbK3jT63J1vS/gwqLX1MOGGuornVHpMJbtaZltOYR9sdyU702hXM9mo2YVxprz9K/a9r7+ejisH/zgvy7yYT7LOBNlnp+CF29Vc5PSCZQpZa43T4svnqQw28BtlyOd7MVisRLNed9Ktrz6OddNbf7JefPSGCxHCcuO7FmwX76mcqZhPPO1/P1Z8EIJE2aGKAw+NRPDSBNBaCyJRhMMlBZDTqFPRT0mZFqzsS0Y2Nyf23S0sKO9Ezs5OLUp1OGJF8+J/FS8DYgmB6hlNIeumzOYWBy+wPgM7wM7UqHeF01dM1FtbZJK5z7SgkUNRDEYnuu/ted61n++ownBfJ3tn9l0z6yx31WdR1BF9KJ5JBRZdTEZmGfptdPA2WORSEFaEWxEiwGvyaDGPCrPmMgaa0FdjZyPTE33Bt26BTOwvC5HlIaKA848xZmR/qJuSr0Lo8Cn0gdD9IpRVZARfUMwWaWi3+/JYQFlSllBoyzC6KuvxZtoiYoTyuHzBW8XEWJG+KAFInt00dkDcnTCBsEEziRJGyn8nM4lDQp7B8UIPldYP7VJKPcBDa60vZ/Hpyw7e1GZ19ibwanTOZTYo4VJGdCjgzv2f/7J/2GLtZa1+j7Ftz/ftf/ltf/R+t0VwWewN5MyrYw1nJHEb8lAITlIxscDDiExyIGR0fYQoF2VCv699+6oDs45PXr02A6ODiX3lNkCmTJBTbPbtivPX7HtS+vWna9Yc9y0l557UeuN+6xJwjT+9lyBfe/Rnpw70CizrAioOTeGMbL2WB/MzEqIr4T6MqrOwgJsz0RPuI8Stg31lrQFaWeqYEQEH9chxFmmM6ycTPQE0kSNYwY5YI6XO1KHu1ifR0cn2qMwD3G85fnmJF8vYqXj8aAhCS1pE6v6Yk5FyLEjMSkhEbKCfVHvzYAjnULvU4YJMtMHpr3MNZ0OP1GadPTLPuRZVP3yWH4cXUH+OuxV3frCeVcO6803/9KRgyJKK+Eu/nb3znsaGS3cHEptfJXeNB2WZ2aeSanYHw9V/UuFSkO+l42rBjo1HY49DXYP5Q42sqkqI00blxJA4cCqh7ZUAPTzSuZSiELGw+H3CRPm+Sw7wTKayCwtnVNmV/me0mnhsIi0yFwgNuCwoMMeHx2GMoaTWNi8/e2ebV5dVzYzGoztZP/MJmdjG52N1NfijMmQFopeioQp0hnhcNiwc0T58sbFSAvpeEEl18BGjKarkQiGtIB7UR/o9wSTget0dxvWfQ6H5TULIMHZE7POcV8QHSwgsgUP3rwA77CDj+IQoy7ue95DJ7b64hRjripD+kgKUXhjh7gcUmpT+jUpS4lxJBobovXhTcByLoUOG+uQetrNWzft6Pg0erO8QZLXYQCBouUUyQj6ztKk8VcNxWITOgUX+FGzsgSVd2SceD17BqeF4XB74tlews0Z+fJviCeCR4USeEaUmxwwSoofYSCS+VnuyXSE3D2cxeH+U+/rkq6hF8/VWB5kD8gqKI94EEBjr/dm4TSbzYU9Prpnv/vt3zFbb1kbIku3YxuNm/Y//eJ/q+xYZISgyrNOM0Di+HJQUldx0WlgQJ8v5sgCaxZnxvwj5obR1kITvcayhO2QqDH9St2Wrax3be3Smm1e2lD/U2PcssVZw25fu0b5tVo1BCK7164JTgJK5E9Qy8VC7vftueduOySaYtdk0quuoFPWRoT8ZF08VGs8Y/Qv76sMaI0gaeGQrNtJl+TyLMnXJWsP4os33wZJI9ZmDuJUg7LqRqF5GhAymQbrFGYvx81MNs9ForGR5XGfM+DPPaXnUsB6GWBUQWJAmanS7hlAdakVgsRveH6sLd6r6cARJJf+ITOmtJ0Z8Of6XM6+Lp6Hf26u+zyL0vktI2QO2Dbsl37p80lrf6MyG8nSSCOfJ8XGFT339EwL1Ptc3OPXUATQjqefHnk7tViLPSitebysTzlhgyZPJpoSaXo24UvUH77br/Bcy+6+vu/6adnrL6exyfTjOvPnjBDytfnv5XuQ0Vc6rXRWCTekw+TfUraW2CbD30Z2fOh6YBiRo8P9kFxx6ETBAezD5sLOZ2c2a02tt9az8XBig+OhDc/GNjkdCqahdqhCK03AkYmmkr7+Fs2/9UMP7Dlowep2D6FUjKciZAgLRM7ck5CGoZbVv9Gx3vNdTf4lwj09GNhsb2Gt4xUV73mm1MW8t6MmyGiYZMCXML78XGqCjM4/65HF83RiDY7Ms8H8kmEPur2eb8zswUClbE3WENLIpKFPVqvXgjBk7vCAcSD44KyIwGGy0fvGl0Z5YOAZLa/fd2XwUGjXqpTAsteuvO7l865k4CXu66oZaZg4pqLMULzw66qvL9cPLq/KqKKfLwOhsn6VQV82wUpbMcbCp6KHWL44j5nrPKaqvnQBpfQ/c9LFd/9vs9WmtVY7gia3Ws/ZNz/yZW9ID+kpZQ/SyfR6AgErDhcpIEk3aSQEtuFUA0jpF4OKT5aCjh90euq4SbtWLZfgAyr9Rse6G13b3F4XIYOp1k/v7dti4k3caxAVglVH3ZZ7/+ILL2h/IbQL1PbCSy/Z1SuXFVDQ4D08P5PMmaDuZss2L182pk8AExKQOPXeDb8YlGurHiBH9pL7UVCbNEohk2Wjt48xqixUrHtd0XLzclXr85qQ7OFk6pqPMbVZkwVE/iArdfiRL29urkgBF2tSgQTJXsVxM4hzimCdfNTZTvQPpn0W9O4BYemAcs/p2sNW5O8UqMRXvidtZCY4FzLYsMelPc33ZyBXOqdlaLGy5XGcqg/rL9Q47I8gPeqyl/OowesrFG8zOs2Delc7cZ7f8OTg53BACpASlIyHmtGo2EMhQUS0q8VUZFVJ2ND7JNPhU1BLD106nLwhpZfPm6vNGmoBWRzPzc/7lo+5/DAyksj7UP67epKxETSNFV2702PVrOgtIVpVAy+1IxVpPSrW/KJmy45PTu2dd9+10Wxg27sbtrm7oYbO8XBmo9ORjc9HNjmb2HQAeSUIKFp4rlCdWLCuJeR+BMPOfT5SbtLZ1DcCz1gBinqnHF6AtUdBeN6YW+9ax/rPd806ZvPJzE4Pzm36xMz2Y7YVCgIhd5RDGrke0auDEk507ZmWR68lxMop5cBH/c3bC13fUBkDjsDVFLIuks+kzIbzWvjOGgJWITAQVT/qgSrqksWLgu4Zyer6mj16tKd+QlQucLyaM6XaVb8aw6CerWbTtpgUjfbdcKR1CnEj10wSI3BSvhdceTvPzWtAPkzSx4b4VxnsEOGztpWNxSgW7ifXwOdVGWg0M3ugGEHa3J0iTzZVsbn+gVpRqDe6ZFVOd5stRnZwvmf/8bu/Z43VlrVXO3LOl1ZesM/d+JT1Ws7ElOhsEDs0Tqfp7OHTkzP1ZEIuOD8/FRUd6PuQAYeaK5VjPLyuqSI+hrTTsPZG13obK9Zea1t3lRE7K7bV2rDupGEnT5nE7BMG5KQbTduQan3DNU1BeNreQvDOO+/Y+w/37Obt2/bZX/i05ilB7Dg6OND8qhUafEcTW9vctku7V6VQQaBFsC01ddTrkUHT5IRwDgkLRhCW6uIZOKg2FlOPuT9azwqmav3TfGalTdC6nc3VAO3amT7EkkXO9GiOSwuH90rVpIOKGl1mUKH273WogsKegWD52rz3Qmc8wUib7eBFuN5YS54mkGj4CB4hIRIjrscz8SxKu5nXmXuyhAbTDpeIXbb+LKMQ+doyI/NA2M+xcljf+c53Fh4N1srBz8Ij80Lv339fOmjXb96o8M+Eg/Iis2iWGVXCgjm8UceKZaLoOLK2zNbSCfn7Qr4+6J5JYy2dUp5bmSWVPzsRYuqySlGATeNXRUZRmPwgzPnBxagaUKXV5dmk6/U5BMqGJdJkZpFkkWY+FkJ1gaNDr7O0PIpkUUxEA57Yk6dPxC5EIX0wGdhgPrDbL123Zs83KbDB9Hxi49ORjU7H4DDWnAMnOdzktaWoecm7O+yUjkLO0Vz1uo5gIuMJwWJBDjTSbs1t5VbXml0XTj07OrfJfsOmj30x53Hz2OXz8KXu/TbOtcr6li++DCK41wlxuMMyKXhkhAf1PbOYfF3ptPIZcw5JDJCxjx7ChN2o8cmRqE/J643Q91m3CBHjsMjGMJI4PBErqIcw8iN2JFATzlhdAjw70aAdWuS79O7GY9vZ2ZZRV6NxzCbzzM/7qvgcsjY1mEsJpKu1QS2LAIDjSUEjBGyr+5Miu0XzpeSLyABg8gKpKxPyey1pKrUQeGAk0WnN5ILqPrDj8b793nd/3xr9pnX7CLGu2Or0sv3CzY9bp+FK4UxPyEGHp2cobczt+ORYivlHh8dRx/IMDPOZQWllrDHk6Eyud6y93rGVra71Vx1+xFEtJmazw4Xtbu7aCiQeZkhFZkK2RN2QewVEq+w71i0Z86PH1K9mEqO9ffumao+87unjxzYdDe387Nh+9rM71lpZFenmuReel/Pe3b1m14Aa6QHqIOTtNSONNclyQgGZsXp5rrof8YxiqmDU0j2Q9gDM13qdBRfq5Bh/2R7fO9wryCh//8Mf2/HZwD71C5+2mzduVgFLohbLtk0BSdSk0t6qry2djnB3vwAx/rQgQGa8lUOwMdcbLUhp66skJfafggxNAgAeToHcev9qFp/2t0PRaqmJRDXteGZcaSPc8TsRKHVN+Z07L7dVGYiVwe2FGhZKF4q2MXqlx45VpxlZQW33KbsLO9o/FMU4la/Tg2amlsYsBVmrtNB3U20sg7mUFyjnFQY3MxnRZiP6TEqvZxD1qqqMb6TRZQSexiwXexmRp8HMqIibnw+5zNwywkonlU7JHZWPcdecr8gipeJweiJyhT7XGqr34OzXV/vW73sdELwfR6UGyoarTZwcH+m9GDK6iSSxtGK2trtq/c2u1wUnC5sOZzY8H9nwZGDTwdya44W1ke4JKricQt4jHmyw7IDGEn+nXpRZiF5C7w4Q7nxqrS2z/s2OlLyhnI/OpzY7adjiqUMWuvu8PwxM9YyrdaMlaBLOW/qqorxwbHI8oSengILFLy1EPiObGwtYMY53cVHX0WY6T21GnIoG1vk4e9cehEAwVfGeWpQvy4WclQr7KFljoIAFaSiOCQO8l4Z3mG9bW65I4pJRYSAiOEin7MV3Z0Cpbyeg9MPDfXv44KGe/c3bN8VGPDk8kkN9//5Du/3cTenvOaPMI1qvcXnTZTpJFd5jHlo6bDXzhygqahd5bkkQQm/w8OTAzmfH9t0ffk8ZdI9ssdWxS51rdnm2aafHJ2Inathfq6X60+NHe5pUrDHxeiYOg/nj99aHZKRRnWr2G9ba6NraVt96G11rdnwcDDqF3UnXRk+n9k//8FPrrazZR199VQ3BGahw7XmNsr+x1hSAhBK8bEzL64s4H5wKa38gLcWunRwe2t6TA+v0V+2Vj35UArWQmWCZ0vbAGmDfkVWr5hWQdMkyUC2RxRFNxppVRrYnJin7ACjY+w8904pa4gdKF4EeBPOa5QKLUG0vp6wLn1rBzC1o7jhrrZ1oSE576jfY90G59tMu6TqKmXQETQ4XekaXTggUQ8oTS9B76bS8JulSTvl5aTsluUQgHvdF65Ne3KjL5etKwkXem/yb24tcQzXq49eVGV7NKP/yl7/su+y73/2uIMGEMErjnwf1D+E/cEwvnB6CnW/EjS2cUHlCvs5qsdn8d3mzlzMldxgefSa8oMwhjEI6rermLtWuStuYheKEAMsUdfnn8ni1A67Pv8z6eEBOYeehemMhUBFUYr7QCcPpgOt7f4pDgK6l15FIaUakzEACFkD/72xwbqPBuSJFBFBhaaHqzmseP3lss9bYLt/ctvWdVbOO06SnI+oVZuOzoYga8/OptaY+nZaRGh65RFQWivpeyHQMW1FNDo0MrJ5IfdgYWOcykkUefUpa7rRhdsrEWRdRzXpU+YzLYIHw2mu+Hxya+YHnFy0LnI9nYKXeWZjCQv6lDDzS0PG7ZdpyrjmcDc9JWdTmhmE76LFCNNfFWRuVs2LxUde6fn3XlTyI3hnLHuw0rzHMZFh4X9awLtaxyGzruXHhezVfS/PFULcYuvI8a4HPIIC5//CRodyBkgjGlC/VimJEi298Z/rJIYdBdZFdAiOfzSRSikg8Q9HNMZCsv0ePHtrZ8MzOxqd2Oj2zw7MDCTA32m27deV5e/STe9VkBggiqj0JEakDD0G5smO+tjTorzm31mrTOqsd62y0rbPWsc6KQ5lda1tn0bGVxYp15z1rzFrWZG1E3Y7rlRFXs3hf1861iamXc+FiIgJoBBH/7rXrIVjgSghS12FPjsY2OEP8YGEnJ2f2+OmBXb15w/rrG7a9vS1ol+elMT7AtgTrMrQt7/MsalGyAzH2ItETfkewTh8YSgxiyMYIopQZSkPsdi7nUdWWSY5+4YiPguR4HYLLuZZBnUoChpx1OJhyv2WwrV65jre/5KBd7e1lpxSn4eSmi7XiPEMF6CBIS03UuZcUVOrF7qCdDPVBJCXtfOnIc9+XQWt5z9NZLbcKfOlLX3IPQB9WetHS2Jcnr4bA0MVKvJbrffjgvm3v7NQbvWDoPetY5e/KE9bvy7p8FhNDo44T9c3pnrP6d3HA5RuQsJ3gkRg4mVDUxRtU47ql8/yXXsvvkzUlmG7q9HXqdMB/qeKhERDRk3X4dF9Gm9oOPVCMXKFmgNAmDo0Nzxwb9W/E8EI569FEY+tpiAVOTAc5nA0Uwa5fWbdGh6ZPojHGeHj2NRtMbTKc2Hw0s9lwBsJonUbL2hp7kiCXz51SZiOV9YX6sES+wAHPhtbsE8X67C/GEXdmogb444pI70Id5hnPIyG9MmMt38/P2ohKc3wTAKGWCztj9/zdcrSWzmsZP0+Igc/Oza/pv33vR0OFgHpVTgRW/U3suKno0Thyshx08IASMXgYNx+N44r1fAZGInXssp7FhNl0Lpyf/i6GHg4ZKjRKJV6P5R6K1BFU/5wxByyoa4tINutf0h4cj3Q8zkHz7IZD7Y0UDeV9RMk+yRdBWYy42cFTUuSmFCX2Hu/Z0cmxsupUsD87PNU1V1/K1NOoorvYksKI2h06C1fJ6Hetudq27poPvFQtkrlZjRXrTBrWH7WteTq1+XBmazs71iCLZWrv9rbaNiriDoGz1Ey8mZTvKJpjPFHCeby3p1ov9xh1CLJdSZk1GvbOO+/ZpUs7dnl7yw6ePFbf172779tgPLVOb8Ue7R+qR+uTn/h5kS8IUgg4NNJlPLKru7sfcFjcA0JnOa6QRsvMzglMrnKReptpxxKR0QDOJnCzT7ngKwV3dc1VQ7Lf33arrntmi0PhUgr34k/HHV89yV22Dn3L6OVK6prvj7K9xOuZ5T7K42mPZYYY+zH3lyNKXhtWXVXyZ64yX0L2F44VCyntxbP2bnUtMeU96fdlUFs5rDfffFOWoj7PAsAtRsXnSVeFXmov04m9+867UmEg6lj2/Hly5QdL7SIm0/qNufh5vkPjYYTKsowaCySlnwrDuPxjmQld+NzCyPJ7/stU2qENfxj5t7yJebzMuvK1YmIFEcUdmI8BgJoveSapWuTvEAhmbPpEquTAgzDNWFiqYQElwrwKNWmOzXFcGBaHSIMi+mPImrguIM4L1YLhZGj9TdhWHev06cnqy3nxQHnPeETP1dRsPDcjGxsvrDlDQYPI2f9LOjh8DJ8Y7LUPKu7+iALyEkJXPy9h4cXzLB1+rhcf71APOfRgwyMycPAcaU7EJ7JxOc8qgpiLzmuJvFEoHZQOKp9jrkE2WEofAf311lZVo5EEWTg0DBh6dxJz1XiXlhMx1DyMvhuCtX3Vq3Z2tjQDi8AjWXyqSUVwVGeKrnwuCjh9VJLTcceSgZQcn5TYvRUAWrhPmSV4wJk4ZCpDBCEB7UJl5sc+6HNK3dR77/j/wQFTdiFEMLrGqco4rBzUiUoKwYrvpxzRoIfvxkjKHCH7w8gciCedls2aU9cd7LUEU0MKWunVsmzT0cz4bzFumA2bdvvq8zY6PrN+q2PDJ3s2OjiyCbDVzjY0V/vUpz9tNGtTA/69TqIAACAASURBVGNooDf8upae+t9E4GlrHh+13SdPn9q7d+7Z+tq63bhxTWNgvPfM7Ojo1H7xc5+1XrejOjEBI4LT+08P7Mn+U2v1Vu3Wc8/ZJeZR9bweieMC9tT9j1lqWi9Bpc57oyA15maVZZBsKuaZ+OgTFylOlqYmCkdg4/bEt5LbHSZ218oWSggaXhfVYyzIOVWgxjECidDv2KNBtgiz6farcoSOcPi+DNhNx4hXx+dUcG44qtK5lPsobSDXl3BfmSiUAeOy01JQXLQOlHY2X5u23D+/zuj592uvxTysN96oae3uPC46kDyh/EC/AfXBYAuhGcfm80mo9UyXZzmTNCAXjFvht/Lzqr+HU/P3OeaZjZYXL/Dip+X707HofdlIFw80nY+iVGC+8ci5armRi9EE/loXt9UIgXCmZdTBZ+GslHFNqE8BE3pTIe/BAdHtz+8hZXhNwhcUzBy9bjrR0koMGYOFAYWCzXHB09HaEzUfLUCOhUrFYmbtXttWN3vWXGlYf7Nn/a2e+lzmKNmhN6sMjNkgZjOyrxG6ewtrTIH8kNXpSEeOE0CBWtF6FPGzPyoDilxwoP9sHGf3+Vcaa70mYAMO5P1k9IthZF2kt/qKzFn3MyV3Ckj5wmaI6Go5WivXVknD5f5iBHNtEbnDEqQZHiMuHcKru6pnoV5AbQNHirHJERaMFCerkqICUTszudpkyK6lybNXu0dg87lG1TZAHTNqimr5oIbQdkjK1bUbdnZ8KiacGnJHQymVyIlLMgimpK8n6ORS6ZeKBEMjZ4LnmDGV2TKOSlTyGG1frtV4QlUGS1ohkgATeftd0d4ZUghjdN5ZWKOHBBuDVmnsJYKHrOBEHpKsBUHR8dQmp3Mbn7GwyMHbdunSVXvppZft4Mme0dzebTdtdHSq8SHt9TX1uX3k1Vft0s62HBbjPbgnW1ubajj26N3RDKZj82y5j8Dsp+cDZWfoaiZ0yP0n43LOgatTEKgdHBzZ0cmJRtrTKC74NmqBfIZ0BfWcXUPSpclkQh1ZKMhhyoCjFkTGlRR51j+MQwWwlAUSVozFrXMJtCiDdD7zYs8VDiuo4+m0Ijis1nmoVfjeC4JC6IdWJxqZVO3k3J7nlaQajTtPf44KXAr+wrMCz9LW5t+TQJH7Kvdc6cTKn5f9Qf57ObGoXxdqS4uFffGLX/S78f3vf1+kC748uq37mfKNGaVJFl9GpD5QNp4S0eTY8uWIuDwh39C1h/LprqE7vpxwRd+AIoCYLZXF0TSY9c3LyLs+N86VTa5FH7L9fp0Xi6M1488ZapnepkOrsyv/GxFtMoE4XplppTNjE7rDIpodh6o2xUrXqCPT8nQeNfZVDS+koE3nu1hiKua6FpeyNloDpi5US4Y2m/nIgnweZHBAjtxCFd7bRMBN6/Tb1t9asa2r69Zb7UgbUHRWZWlEhAtpGZKNTaDMT2F7uZoDBI3ZcGrTAYrLYxQkY51kUOMZkRdVauVnd/queKJnX6iVYATKDv0ykFCUGZCZw0QuJipx93Bifr0h6RQZWf6O9+MoNF67GFfAewmm6BtL6aStnW0ZERwEhmxne0fitsw3ku5gZL5AQhtr6wo2MLx8ZRMpauRr/b6eC180tgIXcsk5/l2GirU7ZprwUOuAY/KZ3PuDfeBisx4yUIxEgenGdASUSOaMK4edhw4l5B5Gx4wVsHjdxiGhjNq1fVJBJPYS31KYVjCTCjVmC1CO1tzaK9Da26pB4ZRmi6mtICjcaVoDp8x36mVxHGZlnR0MbHw6tpVmz4YnQ9WnBmcEVYx7WRG8dvv5F2xzY92ePn4kp4y6vZqCmXk1chX6F1980dbXvJ/Ox7505HQ88/D1KdMUzxuYlv0ElKsAOmpeqNyLqBMpDOw/oPaMh3itBp9mw3bRtM3a0H6LTD2JDh5q1euuLAWkkoWEW0OAVlAwCE3SzsN4EoASDGpicoUS+cPReoWRqnUFJIgosN9vD/ZqdEOG/0JFKnRVE/FAmSXqymTEqUHoDtwTkcpWRn9rneXUeoL/f2x32s8MhNKmlg4oX7Ns+5ed1rNeV/ujbJGaWwUJ0oeVLJS8sLy4OttxKmI5qKw0EinV71pwEX0tQ3BxpnVQ7QatTBPzmPoeNFOxCotQPAuP5WvzojOyTweSzCj+DgRQprG146zhxzxmPoh0ZPye2hKFdoy9FMSXMizVs6IwnKQMV4fGQaGOPpLaxfHRgSIzb6j2TM2HPKLm7pRr0ad9pVU1juFgJMkk6htON3WnKckcMrrhwBXAzTQVluK06o0YdVS1O4zuaNrKescu396yze1VmzXmNo0WAx8Lg0I2PW9sVB8SSRPpdLyw8TnRc1NUZKk1CbqKUe/zhGudzOHIgra7P/XwbzIyQFshsFkxs2JtlIvbVQMyuKip8GUGzj70Cdeefav/CVmmoObSPIqskibhRhZdMZeCgYUenbr75XM9UqauQlBBgKZAZ2XFBmeM8ZgIMuT596Fdo37O/R4ys8pUC7py+ZLdv/9AAYbGfqz2lTUPzzGyXsPwcestwbKaFxTj37MeQA3Ne9ScWqzrm7ocFnBvUr8JnASjhrSVAk5/l83Iqnm+Bm24JWc0R/+3S2bYULa0aMcssJW2LSJTpErJZ/BeSDs4qMnZzA7uH9rp0zObDebWmPhzIaABrr5x/brWImgLQRNQ24defVUizffv3LGbN2/Y4PjY2cbI/kB66PNsGCwZAYj0RE39SLQGcG0cO8WF1TPYbNls4sQUnjcjjaih0xgcaGilmp6TC2rj5/2KKXJbthzIwCsrCxo4+yUCrQyOhIJEGSAdljKKwsFwATm8kdd7a4FPBRBbj1aHmErM+avvVT1ODr1LCUN1TYf0M/OpHEEVwPveUCBUzfmq2YA4XSnhhC12yrsHf2l/cz8AYeqzxfKr6etlllUG8MvZV+mkSse1nGXl6/L9iZikzc3Xl7A+56vAbTazr371q+6a/+zP/qzSEvQXexSdKtvZo5Xd3OUH8To5CQY+FgMZ0/H5a91ISWJICyEGkxVZTmZQSXmPE6ggIxm6CoN1PF9OZEmkls+Rk0BDTUMoHQZMGfsysypv/PLPCZG42rgbS4k1qu7iGSEGjeMle4jvXrtyWFCwX9QR+DdQIFDN3uNHiiA5T6JtrgWDCHThvT3elc7SOjk7s431dTnvkQRJ+c8jNiJzb4B0aSEMlxiLE3rOFtJYk/yNYA1gPncgNCl753HDOqstW7/ct8s3d6y32XGxVEYPVJvXi816D8fU6BSzCXAiv+f+AAtNTTUV2IrNOXWthgrlrQU/q62sgmq4LiYlVwvYF1uV9SazqNwI6ehKqDEDjgyQvA4X0lvhJDlvd2TAm7It1ZdU4aVNSL3Oe7cqg5VF5yV4M4k/HgQAWU2da6l+sZDQqhTFIosPwgL3kSehul9CRl75duODukBE3SK6KKsI6CciZxffdUkqqcjEmly08FgLW3RoevL5XILvuiZHJNQWwYY29Sgfd6Dmbn7OUT7U3+jHnLdsMVnY/v0je/zegQ2Oqb9O1ZvF39sdz7bIhjq9vl25elnrmQwQhAAnw7DWs8Mju37tqmqBZJNb29vaP+1ezy5f3fXsIu5b9orlOHtaBkRIaTkzk+zlnbffVn4BFIizw+nx3IBxCfCqCQHVuJU64MmHjhByjo9P9IT18Z//0+/Zw8dP7fWvfMU++pFXK8ZomW0kEpCOq7KDXpR1xqNsYS3/pnpvEaw5ryjqShBXgvQkZqtEEejdq8Vvs5bliEWBfBXNwcsoUDonwZ6F6kXCdTodyhqhQoRMG4EY2bwmHjMqKOx2ImlZV653T026KgOCZYe17KRy3acdLl+/7PjSByXhr8qwaBzOKMJTxFqtIk+mhFfywJlhjIfo0TH1Fp26Wh5em4YiYkBFGFq+uJGVY6qJYZ6yBjxYpcKF7FVOKNYDwhkVDcDqTRJNmLlFNMU6vOCqCy6KuuzJy3Q2/+bX5lFLOYzRp8wSibgDIHIGuvPOdI94yZaSPZgOyxuIaWJkZMtM+D2zxZg7xXXgsHg/jiw3QPZFcX7ACMLNBf95zxfGhsV3zoyZscMM1FOcWu/jMmgwxjhCTPVgwp+P91XUy85hBmc5rW/0bH173Vq9pvU2u7ay1jUM4aJZs8SA2LUmAjqGsEHNKx06n4202WLmcA71DGUDfO7U2X8tSU36fSRb5bni0LC5qvt4aunJWcAigQrF08EZorIRxXFBQf6WpPD6+vFzVQZPMFWMUs+AaDn4ynXA+5Yd5/LmS6KS1ndV6/P4lUvXphQWGhaCexWTzR1ajeYCqQO7c0rjBgtvZj7tVoX10FGUMpdUNMiIKDRSZ6M3CWfkepGpSejCpTHkL5qm9W8Qgpj71bSWNWctm5yO7Gjv1E4endl6f9WOjs5sOlmI1AARRVlxzDsDltMgxgV1s5ErZOzsVPuLjHF0fm4T/ts/MmhFZBFrMWTz2osv2HMf/6ieh+DYfq9qRch7zDGBwTGgOCwCTmBzXs/P7CVR3lsQlXy+mqPS2Ubh97+0W/msyUazFsV+HQ5O7Wf/+M92/9GeerY+8wuf1jXDTgSe1f0Xtd8z8BKZYX+nI8tzr2unHux6kEFwgIIF/YscL0oLIVuFLaO3i7YhztN7Ub0c4NflKiOqeYXNyY3saF804AcyxfNStk5mHaozuh/BUWCtKeDReCeQACY7eENxBacW1yq9yjLaKz1X/FyiI+Ve4X2ZWGRiUN7DZcgwfZHXMP38eE7f/OY33XR964++tSijkyAZ64b5A/ePd2dWY53cSAzg22+9ZfMpqtpNu3T5sq1Jt8spjxJsDTy2jH5rFkvd91CeeOW1U1Ew0nGlsTmxU8Y7RXK9QMqF8V4wYQraOoeYn1XXoS5SpstIS9cZ0VK+3mXw3YHlMDXo5kA+sKlkoILqWWZXNA1THE+FC45xdHysTJMCehpE3oPDUhNoDN1D2imdn5QR1MzatMH5maJiYCumOGsuGQuZjavF5/1hk7HDhVwLcb2yv6nDj8/68rXok3i7K23VMPAiGvaHvFF7br31rjV7Tet00cVzCKFJIT5UO1TKkmkNokVM1nVtSYpQOBp/Ts5y9EnGygCVgTvU6FPXnbGmWgvQcCaJKfA9q3tS/Mz9s9mQgl70DN1reZacGZxLBfl6znXNx/t7qj4XCQl3XDFDKWS1K2PLe5Hai3PuKNM5CWmIWXB6SUBeOBT9XklN7KNwUmr2BF1qcc/5Acags/PEFgudX12XSBoxE47lLTV/h4N8z4JiMMyRWuTMJkMMEvewZTY1mwxmdvTkSJnTdDwXCYcxJ0gZcR0QLNjL1HX4T/UVkXDQ/EQaCaPpvXJNSCdSp/eHD1GH26qazWhoc0bbPHqi2sy1a7u2ior8eGQ3f+5j1kU8mE9Ub7dPaNDeRbU9FO/pY+NzNd4F+LDlunv8TlOhaRMI4eGKVUdTc0DRaWQlGlcFEK7ckpCY+siEyjhTF5o8GSOMTkkS4QSLTZMZVvZ4poF1mNBtQaqD1M6L5+tN684M9jXJQE56N7NxmJ+135lhFwMh9XzDjjps6Hqggra1Fuq6skKbIIpwHlrnIZuXChm1DSdY9DKGN+17T52cbOynitixNDMrb0eZKZW/085YFr4uEbWC1FY6rzxGoiaeILjTfv316MP6g//yBwtvfvObiDfPjuUK709iREGPZCdifElrxyPGZbgeHel/MgXzYXroWFevMvrhBNMx6CLDuMjsBcOMzEApbPSaZG1DsjQxr8cFXZ1hkxdbkgB8hpAzfNL55me70fRx836TsRdOUa2Nqi9CLoOFOh37g06MOJ1W1rGIBBmrgO7iwcG+Mh4OjJEfnJ0pO/Pr9qWhY8Y8Lb5Tz9LCRxKJycwSB4bq6zOHONZYM7ac6EKERkSakRUOS3W8GASoB19QVi9GQ/5cfCH7kvHn5vRi6hEcm1rchCy5SR2iaStBb26vNMNwcPN9ujFEj3YXo9L1AYLyOOFAkmCjeYaedaktVYKvdfSrDDGkXMjkNG8Jx6C5WUW/EVBf+A7slNiKqRyvh+zwNuvamxv9Ov1SPQT2upqqNzX0oswGJ0MtyN2cK3z7aO/qN3qZikjVKBX5IccKHY7TmArPlrhFitj1+3CecjpBUNFLg6nK+UWEr7UtbT9//urV4rkCAY+oMaLXSfFxYa1Fx6ajiYSTh6djmwynNge21SRhHHEhGdT0ETYYSTXstrxh1/XjXJxVAYSaqWH7uRHXZUj70JuDOS3krBK25XzR9js7PNTn9ZFZCihvlf4rjDLGO2agscZVp8pamqJ6r1uJnblStw+k/ZADV+biOopa18WE1yrI1t8yrAG+dmky3u9IEEGuz0VLGyJ2Jsev4GxfJ0mq4nUVzKbBqe4Eq6y+MvIeSADTq00ixpbIsfN5HmlVZDevF2VQE+dQeswMCFV3gtXorTFyXrmkZQdrsYBk6vq6z0jNSzNep0dJxdEixYYxPigdVumA8ue0GXnNz3pNOrT8nva1ghIKx7acoeW5ZLmgUmv/9p9827W8g/YNjloV68J7ZyqXOGrlFZMtGB663Fx+ATUjr8zUwnrVWH44B/ULFVpcLCgWSP5u/8meRmNsbl9y5hGLeKVXDzkLz+1jLepeBp0vNYQw2uUNvJh1ZCQeVPMYzObECByM99OoJ6rSEnQnmI43iRc4rcePHto7b/8sRiv4/KZe1xsIlXEdHUcmhb6czzASXT0cGNEkNxH1a0VwggV8To1011RPc6ZhuAOfVEtkjZySVDh8DEQZJuZ98EXnTyMIVlUtKRtQV/s9jdzgM8R6nKCNOJehAG7l89zlBLmCCF/1E/+7YETNW2SHcQ9agpSaDA3sex2lSfYR/yuJA2VNU7BIDv/U+SZlvh5Z4fe1KivLUNYwToRNWhc4J++HSnUDj8KjfqvesgDtYhPnhgSu0+ZO0eGqz6WAJUVHr2+uG1LPmBQ8BeqZ5ybkT1lhGFWg0rEPAsUhjUcz1Q2VCc4xojgsn6HI6yZDb1FA4R+YTjCtRnnUqIiycUgHhRI462il15UT4gRxVClNVWc5fk9Yr6LyKzAENndpIogXWpvqQasHSQIj0ZPmMKQrebC25ZhiDLoHxG74E3bic8nUOG4q3vvf6/9cET/Wl3RQa1p2CV2lMU1j6BX1eqxLCRtmT1z1nKG5s36LICbr0qzRZB3752UAEIxn1UPdmSvj1yBGZ496jcoz0nQyFdIQhtEllFDVj+xTjf3JCPYXwcjk/Ol/9Um9gTpUPawR9EfGzdrLAM3tfb2+q82fRiKNQRrq4vuzsqrll5VOzIUmYvJwEjyiYT7RLd6f620ZIsxjf/GLX3BT9b3vfk/WJk8Ew5DRygdPLoCQYjpw5UVL6xcGMEzhhevJEypp4TUs5413+bfMcvIAMOE022d9UwuY6KIsUpb9UYoQkVtJtk8Bhy2noWnAK60tUWyjEbCauOxZi/qZYnSKEzui0zxYg0m+4FzIsB4/emSPHjMO+0jZUn/F1QmItKgl4IxgEabjJFols+D9wIlpLHigODKuy6FH1O+9CI8zyffj0DXYkD5hstKB93axSYAHvTk5olF3VVWbQUbHZWDChsWAUAeUvBGZpSI671Ni+J6zp5yBlCm8i60WRIesR6kOQ3TrqvLaI9hAHyLsLKmOQ0PoGHZwbEj8tL2xFloZzDdl0jGpOpKhqA/UGZWTFdktqVXodR+vq6az9vDWSwF1jYLr4zng2rzw6xte1wRcSB1NDsY12gTxitkKZFN5bzUEu0ELceQBvTpRb4VIw/BeWgsC9hS0JlWEbO6mVsQspVBj5yola+Tnj13zYYhk/zisYSVCW8I/Qk5ioKY05kIflKxpVZqKPqI9iSc4U5d/8j0kByHVk2gbEVXcYbMsAdBrlZ/J/oHi77Uvb5LGaXEctQXktACx/1zzMTOs/NwUXU1nkn1LZP4pP5UOyvdwDfemTUn185wBV1HbC1HorImVx0qkJhm/OF7fp9SQHarMa8+oLwVoCTS7vZqVHLixsknYpsCDfn8YyFmnTxcC6YUzkQUCyMl6lpiKGa4gU9TpYs5bHq+chCAbEgEnDfByxFH6qNHumvae9ra0/1nHLI15+fcPQoBJzAjnqKSkFrb2clPgHBfGVOUzrIWx+czKYb3xxg+czKIin6eSTkoKiDCpnhWyWRu7MjtZTumelc2UhlLkBRVMLzbqZoOlP6isYxBtRKE6Iugq3S86qMuUPqmhCXUmKpXXVWYZckQy3FGrohgdDiIx8/y71AeC1p71tLI+ltkRbKlq4vDZmYQuxWBUA/BEMB6fhyO7c+eObWysV44kO8n5bEW2MTxQ7qVhLuU0cf1CL0q6E/KRGu4oNLen4fRsPk/yQaGOkfh71tHyueS9yahIBd+6WlNFcblR2HA04KaxFmQiVXw3zoJhC/ZoDhr0kSc4HGfXVWRb95S6FmU78iqxMYnUGCyJ4gSZ3dyZTdC3ZSiizoPNIouTakTTR6B026hZQEGZaVihMhpBT85i1PVoHTksLYhctmKhTFXUcTWienbdaM1tMpork2nMQ5VezWK+2ZykE3qNZEvxrD0nJEsJuDSGAGr9JYNMJIUcF+MK3zSHV5BVQFl+ja5wTiCUa9+PVe9d7RM5UWoo9DltKfjAuaG1R0Z26dKW2KiqncWIlIRV00lwnG6HmxwQssRnHdbLLKMb4sJuyKC983d3eB5gugPjPZxnGvw0XkkX57l4xB2ZVCGqivIIjcW0FNDkXF639kfoLPrP0ScYJQb+yBoUQSyaZh2C8/lmaVO0NoJowDHYb4Ez6/iJrui6Q/oNeE7MRpGAckBkwM9hmCUai5h3aLc6MSakn4KtmjCcM4J9PJDbSQ8a1cMYiBYtG7JTgXLkffT17FCk7Jw4ADluxwSvdjr1IN4qYF9i6y47rDoAqjkNGVDn39InLCcFpY1Zdnr572WnV2Zqv/zLv+R3sXRYvhZrr1e+wT+wmKcSC6L88PLnuE/hAOtifxlFZG3LP7eucZXOTthDKk6EA1u+wFx06TTzM3Lz6sFFfaz6XYGfepY0Vfbh0IWn7Rh7qaXHB2ZK7wapbjLOLCszQhxINvziUBgYCGGC33s9yJ3WeDzUyPCHDx+ryO4L3msIQIQsNM57PBnKMOGMxGwajyLLmtopGRo6clkYb/vodXeIS2y3hol5KJZYCN1yzum4uI46y/KrFtL9jAJqPhP6jLY2tzxaipqMNjlNog2T+OpkNPTPkCq7qzdo1L1o5x4Zu4pJ1Oj4TClveLYkMkCrbWfDgSbO0kzLvfAKYFCxqubzqPv4gtV9kTq1eYap3j81I/t4c0cT6sJ6/qz6mjInr6MAXSoZhL3kftRrAMmgqxZ/aDNKkor3oXThQQNrTPO4ml5UzxpCvlUZY5B8VJcN9e2M9lPyx+Gzhqv8z+cytsDJuQ/qwKNauTGFwDTHS1qJK92QPuq4pmVCbBEYpsHO4MSNs/fQKftSvcpT41Tvb0KXD2eEQ1GzbgxpldMKSS5+Bz0911rCQZnhcIxsRUmHWL2m1ZJCiRqkFSB5u0kazBK5yfekXWAPEfamY0xbwHuyGZxnAUJRs+t8HXHdyS7MfZ6BHxR7shZ3GK2KlVwGD2mwdZ7BLJWz0roH7nOcODPAylmgRKIg9GLPFW0EZE1NjaNxwdsyiM897WhItByHtF3u53x9Gbzzu1xHz7Lt1XELIkaZKS0nAhk4lN/L88zf5/uetYZ5/WuvhdKFq7UnI9BR3mWH4CfkGUjpcC5kVZGR17+7KMSZcEoeuz5OpIAhMul/v6h+wSuqFDcivDK7y4vOBZ+f4RR3d3jO3nFYLxdPfncDS63McWsV+KXjFrRKlAzQeiPSiz6JZPWl48rP4D35Wd4cTDZE89tEhhbsWYMcRyP1Zg3OT6RNRz0LIwINPqVltDGg64+GYgVmfYx7h6NAZVvjQKKfA8OjRktgwojy+ZzJKBqUufasoyDbE31LHzRwcf/DMHNfLqTwOQbczb2MsDfpsnFqWIjnJprz4FxaiqotNiFsUNT3GV+pSsH9kyMVfh8NsxHDQFRgXtTJ+altbG27kkfQICQZpUI7Tg9H7PUVX4f+Ki86u7tSLSwYY1UUmISUGlQK1l8MGM2BmNHT5XON/Mjp8MuCthv3CMciGJMhCCNbRqP8rFplfHaiDivd+l5mLU806pjIzCnjCBN6LYNLZWuhP5j7TBBWqxMtGJ6R+zOl9uQ9RLBEwZ6gkOMUEsLLmnajQROsK3WXs6RgEtIQSwZQT8t1BitrmnPgbzkixbNbh8TkICKDSk1Gzp3BjDxIMpIyamcPVLOpssae+GjAuqUh5meHFuNZxdpIR3whOI73S3KpYOAJDgsWaQW9RyYrCDsIIhlY5PijMsu48DnJLK2yq5wJVdb8C+WYCqpGbBsVF3dA3Jvz4UBDJZOUkkrt3FdBrRXJp7btZd26tMe1gwr2bvyitPPLTu6CDyg83LLjWnaKpQMvA+LSyafz5O9f+crrftp//ud/XjUO1ydTF+OdVRUiqIUgYflaZQJFhlQ3mpW4qMfDuYH8e41XptPxje+RdT5wl+GPImEYsWfdgPKGc5QyC8rjF/fUa1LhHKVtF7UIXZu5w/JmWeYO5STQovs0srTSKdaEiYkdHBzY4eGBCqhbmxsSHIU+q/rWyYk9eP++nCS9KHfu3FWUjPFHnDUZh/yODQ3sc3x4VGU7bCgfCeOD7RyCS6aZs+8EX1Xxh/9AL5jg3yJr1flXRZ2gSMeNSi09QWbZ8FpBDf6stIkVQXshnM3DCJKkb3NeSAqRbWpydLNhvdU1gzWWQYYM8MQNsO4hsCnXxcTTVksOS0ogXHGw9ET2kDH0+yCKbtMdFtRmGeR0bbFuVKPJ1YQD1aXX0E1eizIq1X2yduU1JB056gdl98iJdwAAIABJREFUpJr3T3BjwOi5R8rAyHkV4ZRjvIZnX36dXvdLiapswfB+Nn9OJpZpFXwVYyecDu99h7wWyagcj+H3ORRBGm3v0wlWnkN9UNynurc4KnfqbvTE/JVjRbGF3kHv8QIFAMrm72enZ1J5B1rMiQMcAMenmVGM5ejjCDe97aTdEVVd90oEh45mcOHgCAx7/dVwzn4PCGZEWAkjL2p7wHjKsDQUcaq15+zLGKujLBsWoLMbwXrL55KOe9lwiy4ez0FGuVorQWaI+yNnFY326QRVmy3GKpUG2VdQEnQcsgPaJ0hINGH5XEpnVwf6XlJxzVGHDCtYMmo8VftEtiRF+0WdxXgi4nbPpx37uVbI7zNrbGXde9mZldeaayxfU2ZuZYBVJhBlpsXvcz++/qVfdlP2p3/6p4uanllDSAnTZXF2OVrwh4Oy9UAEggovDYjFb8T/x9h7LVm2XVdiK91J78tXXQMCBBoACSjYiiZhKLFDJkKvetGb3vRzCnX3Ax5IogkFgQsSIFqhCJEgCI8LXFM+K+3JzJNOMcaYY625V54CO8mLSrPP3msvM+2YY0ZvK8e9m/NWlZUty2pihqVpRaKF1zLXtGrHd1gXsWqjEC3OxUWjSG+igfYn3ZL66YhaKpRzNKlTorDFytnhNVlyVoRWjhY+Jyfj8sknn5aPPvqoHB3ul8999jOkCQJZKYTP4eFh+eXPf0ES3MdPHhF88fr1awoF1W+hVksbGgoMBMNQWFpAhbEwI7B0vYEYIojibYQRVCsGPh7kt1QPBYZ3vj8VUDMKnMcUfU1AvOnZyiMlSWzUm2VvNx8gCwIIPbTLYLGkQ1vBRHEZxK0LoMoi756T7QiBoZU74OdCSZ2PQW11zvYeuI5gFBgWFOqgmlI4RIWsIIMNQc4NI2+uGSrha+kfHdPIaTiqIEUT8xsC3vOi+W7hcm017UhFQtPmNmQ5Qoj2Tj1vYiVBOFLv7jGKBUNdWe0lmRCVxd9mUwnkrJ4eBaVR2Ev2+MhPIJyNLyFKFTpjTipCsUL4qVAVzwTIxz2oON/s+I3SFQB8QC0k7wvwdxgP2MNQABCUpsNCmNd5FbPyUyxe35Q7d3bL7s42KZugFME5uLa+EfVOgpYjP4WCYczL0fEx9+/m5hbHgTOK84V3wL6ApwUORil5CVwrZZxZttpgB2qEmkVa4DxqFRXpLFsu+Hw4pKjzHnlVl87QuBBRQha4Vlo+F/k5vi+vz6S1w4tqLVWNGEWES86Dtp2Ff43wxB6Usa0v1bu2m+MvXKcUpcKY7PkKySgTz9fkqJXmJ1yHCOXHk/IbaM8Fkwa8Vd83z1Oe62nOR9Y3eIlvOof1ne98Z8AlaKYLa1kX/NqyGdwo3FKQhppwMVsDUFhCjVmLD70TO2VayBABkS/pF7pugCCBzC/pa8OIDlHSNY6MMNNw/Jh+MZnz95HbIClsQMV5UEFMHbB4Q2378TmPZW9H4btLelJ7r1+VxZFCMnDpEaZDKO/o4IA1Vwf7b9hUEKzrVFbjU/YrgvIy6IMs4WDrDj4zASyuaOUSsho5AsS6obSA4MK0IuwndngUkCJkJoYB8gTSU7Cw1fuD/BUHm1YbE+1RnAlGjrOzyMUIYosPyxtuM18tcxRKRo2L0VP4CLwmrDsKZOeiNkcM2aBKEiDBAhzUT3jns/Epez4B00AlW2Yk9FCICTQfyWdvyniM8OeEEcIF5ADjSx6b3p33rn8RRN2bT5ZgGDu1UN5XRwgwPos9wRCnBR69Fyf6FVlQKKkVxeJONDhgGEXCXUJI58L0UjSSeA4E+lA4U94RBRVyeiBsDWVFMEEk/EHGiz0qMIJqf0wnhnvCYzR8360yBBGA53ZaoxqrwXBBVGhwNMIDwh59cO8ujaH9/YNyeHjAfSokn5jrEdYWRdEMc7ZCt6oYGVMM/sad7c2yubFV7j16WLa3dtQy5fqqrK6tVEAAQr9YY7QToScfXiCEKM4N5nhjY5P5RVAKsSiXdXVQtJdBsnxDpYcoBgEggZjTORL607m07B04n2yEokLdAQSKkCjLIyI0bN5MMbioK7QNlSxzeL3beqQCWgtz14x6LC4O5hmLUC/zsmTBaQC46oHHPsL9jNCUbAsavURc7pPPcQZq0qAPPb81UW0KOCssy+wuUhbtj7AvMG/MsVUPvxE3UB4kUmvPQe+R4YnfMKz9r/7qr27cMdUXOjrkDpoKr+kAWCBbs9NCRrgMllskYqXsFEpsuSYLxybqJezkO+XN0sTGMKYbkowLlRVj1da05JRUz64qJyIhH3294qWmCVLtirwV/KOxw+XGNU7Usurcgi/c/hx6dKgmK65r9saSwoCyYqNH8guOydL+y5//rGxsbfJ5EDzwplgwPD/PZo+kbpqZKRsbG4Kns8X1LJULrVkUCJOSCahCeSOwUhEygSgSBYu4DnHfo8PjWBd5IVTG0agPygr3RWiSyefwAEANdXJ6Sk+wsZY0860qLYcLI29hpSWDRApOodjQeZHzQk5ueWmZrAvVUwOH4ikYGdDdGei8mTJP9oVRbdkh0EVUxF8jPAimDr23w7Mo1sZ+dEhTykBosTl61Lk2J8zpKPXwfpBB2d7Xys3eFY2DCOt5LxvGK6UvihrkL5FrNIpVXbxjToAiC1Snftc8e8AgnXPCKwMtBwYI1oRJ23HvYu0sqFrhp7ww5wcWyUYvhgwti2JAeDb4AAF4gFcv61htgwCsQbfew6MDhrphWEE4w8t6+epFWV5aKdu7uzS+0DwR++bwEKTDpdy5d4eKEg0jlaeaLV/4/OcY5p1D7y30glxYKDt3tpnzRG8sENtCpmAc7zx5XJsG4iyA0b0///aYEXEwAhdGJyIaKK4nkXGE6gR4EqkqlKhrz+htuGlmgozTGKhs77JpqLxCoMvAIpSH44LBS3TqCC1koslmopKT0rLx5GhQyKwwyL0nuDkYhZD36Fyci78ti1wwz9Bl3NvnyAqT3mAqYRqETX0eg57PNuhtD4sjG8y/lHQUyNc0iVkqHG6UTsj3yzLaCtERF573ZGB+/Wt/qp8+QB1W5G408Q0B50H7cFoBVSs/YsqwjLF+KDpmYSDbcwfzcSym7+HDbLV1y+NRO0mtp/NZTcfV4lGPNSuPqkSN8bfQoUxrbUf6xKnCMw7FqN+W82uqh1LLD4T0+nFbQRmdZE8rzyPJJaPBI+qn0B4EnhfCqWAS/+lPf6qcwNISY/yIxaPvD4SHYts37BcEpbWG3A9bf4g6yIwbxmEipILDiIOHBoO4p7n/VN+FPBHyWyoyJetGeGumxYHQR46B1E7BZnKOMY3HFZmm7J8sDoIaHLJNDRiZI5kJFFmE/uSFRC4icg/yYlXHxDwYUGIrq2V5cZFzwW665NOTJ7K2uUlhAxALPDYk/EFvoxq1C3azhUCB8MMXvC6WUYS3D88CeS7k84yCJL9E0JEpnKgGmMyTCdiuKEIoBoaeFICKwyrEo/NX3p+NLaaRNeM5sJDhZYP/EesIYwRF2gh7nYxPqNioVFnPFmcp4PeyiGfKDoARLF9Qp1lBqnWG2friGmHSY+aZoISwHzBirDPDaUtLLU8b4TbnoknNNFpkXgk9qtAqhNx6pZS9vb3y6998SCMJ4UF85vDwqCwtIQoggBH20CcfP+M+fPTkMY0z5GowFobmCPIoZXx6XlbW1sq9e3fL2hryVjflzf5hOTo+LRub62V5aYkM+Pg79jLe586dO+T7wz0QPYAR9vLFC/788NFDvrsMRrHD4/dLyyN2kTYQweeTubBoL9ILZ/zN5wulFC5uVkcCKbcmv4RQklGguicL8Yx0rHLLNFuhkGxMYL+j9RDOMBQp3oU0VJFXVCixJZkqSCGQ0EYyWk7V/ZfC4HqkogDVOExKTmMcthwZym2dX9/DDo7Otr0+hw81kgamaN6YjQN7or1M58+hk6qH9YMf/IN8nGg855tjMzqcZ6Gcb1xjpyGw7FZCWRGSHaEOx+Q9SR5UFvztd7EYIQhrjVYgCCvqpaN0sgLKLBEUHBF3Jp1N+soeVkb0MT8CSplggvaY/d69q+p5sZLyomSPS0wUV7Q6hTq8LMhvQRkdHOyTFuf45FS1FLB4gaIbLTIM9uL5U3aPBXADggPCYWkERoyTsrwUvGTgJKNwU7iCvIMkyIWnEuS8SFhHXNnMGHhX9/Xy+HE4cfiFRgt2dvDCQcld31DIKdGrPJzj4eKT0+EVOtEWmJR/RZvV5K+8EW7YsExysA6fZ20ZSEGXlhT2DJcM/IUIV8GSpnCDB3qwD8gcbwU28LU7d2J8EirMgUW/ICgrEMiiIgcKCAhOCD3X5tAoi/g8PZwQfCIShdByYjq6EAA9GogyvDuNP8LTHb6zhawCWewlle/Aw5Oyw/dL9GaUE4Fwcv4JSX143AiPsXfa8mJBM0mE5uCh4B7mlvPZJfQ+aIb8r61gCUB5fBiL97qvA1QecwFvF8YSvDgYQegMrGLiWSo+lhZEIaiL18/Pxty3JGNGx9+jY3o49+/dYxiaEYCba/b7AmEuPH8oXIT1wNCONi0H+4fly2hjv7bOEDE+9+zTT8uTd56U9957rywti73dFriVDJ4Hz2yE0Pv8HAvrT08VUkR4GByYeBe8P/KrNKYi/8TQbShR563IBua+axE2xPwyJVCNMm1KyZ9Gmo1glJGPUxWCQ4L8dKMDc7g3yyqGwIPrkr9nrVwUzZvUgJyXcebcdDJ5Wu1sijTa/K4M6VtxBfy9GV1SFzKWtEftGNaIVoQNG0BO7yO52ZRhkweeK6Gw/aU1lA4yU42dI+uVmsP6h3/4L8JU8fDIDXMs3iEzAw+yRtagqdZ5kFS86SJBHbqmebWwHkTWpErsyl6XO5hyGKFn8Hu+VCIyxT0oPClQQBwrqxoWGL4qRDbVFXhz5wm3YFH4qCX0XYeSlZUXNysmhQBM5Npqs/Lv6JGyvb08InSsJTcfOwirlge1PQg/jmGJnqLrLKDb0YU4womwkjmv5aYcHx6QBR6KDIfy8HhMr2xza0P9tILVnrHta93bORCiH+OeCBXib/D2oMCIxLu6JOgDJL8+kLjekH4yiJDxGX25hERj3VLQDtl6xbupol5rb2FgZgPvieyF4LN8RxbiwlMAPc4sc1iielJLkEV4u8FsDaUyOT1jzykaKZyjwnkhWevMLAUpzzuKW5cWmT/T2qvUYXx8EnyG6nhs+Lv5/hS41hc9W5ACR0gI84U5XFyGt3HF56GtBt7bxa/twAdvYoAgcIYwr0tsLSOCXM2TuCcr+W8kzEdLI3ENxliuofhYp9NYOrwnEU5DKAxlE/qdW+6I1kwoQZ1ZewGASTssgzA6zhG8mZWVJcLeoRhgIAHxCg+RIexT9Gm7CrDQmOcIc0SjNzw+hrK4H2YK2BZw3927d0j7tbq6Rq8Nc3b/wT0qle2dHaEIgRCcqCyD8PnU0dych1CsmDOUODD3HCFORBKwV7APtK/miBYUxF97DPOoCEtwPUZ0JisaeTdRq2dapZQWoKJBvRT3kiNEAtTIQGmlHiEIG+gi1RpaLlVJHvB3ry33XkSdTLtlD4/nPHKRPvveB3U9Y8w2VgaIDO9tKzoLb2WptePoMmqf2TuyLJfSTg5HNG/NETA9Il+jsLdSDL6v5P9gzmZmSg0J/vCHP4qOw6qzqoooBFAc0XrD9rOnNRcT6+XkCg+p+D3w+qmIN3LCp3DdeSEo6GpcVVQl2dNRDYs9CiGbvEksOP27wcInoIAn3e9mPGLOT2QXuHqXKYTqZ1VlFglyei8AGkQ+giwVl8hlQCFIMcGSpMeCQtvz87L/Zp9EorBU0TodhwyhAsbcAwp+fHhE7wDCf3V9rdwEuk6NV4NQF8rx4oK5hIPDIyKq2ebhWoqJdWJB2UJIOJBiCPvBUl0YRZHzJIpzAykFtnhCh9VGHQrP99LBd6hQqCzPi71cGg0+ONXjEBMDrkVh6+7OrvZhWFywzBEWPDk6LkurK9HEsNXoIKkLTjV5sNHmJep1GB46l2FAoEP0GwOsHnOBWjgIfNbEkT17QgJfKGsSL0e4nOAOCzYri4C3O4SIvAv2GDxKjF0hJEHVZUnLSkU4UAhNrdVawMYh/LXPFDaVUpRFzXsaHRpgD7wvvAcoRRtv+B29t6srKhqEjqvVyrArlKjW0EoKwoc5rsjnCpyAkCgMOCTNRxL0WO9zgTDgvcO4Yl7u/KxgP8I7EypPpK5gJSGB8spyWVlG+wxNHHJiGxvrzC0hmqCC4puytLxYVpdXuD/IioEuxUBGnil577otC2K/gxUXczLBUFHPOrs/e15hBEiBMOcIpnQwvqNLApRsZFltPFtwch1rI9kwnqnhIi6gpHcYQI0yyUK35RTjs6lnmsFtGcFsWWODLv/rXLBlv8Px2YvhuQnv17+3oufpdGg5FKqVs2WuZTTzzSEnQZmHexlc14fx8JlW7uE7KJw9DHAldnnuU8k1KXcZTzIAWp4PdxuEBKUA2qRbC/qDeBEtcotbDhVPkM3Weq3mKldFXc2GpnCyp5OVRot3DmOsDFuEy4vx4HBCwJPNORqPedLzv+nRNVk4VFKh+9PMwlLWNWbJaHFfhxGnKWGxyztH43Ya6EslD4dhOLYYEfsBC4vRdRaCZm6WIbn912+IlsJhQsEtlL8KhCEsRP+C/AxyT+OTY1IRrYJfMXIMmD/cF8lRQL339vbLCfp3FQmq62vwAc4yzISVQogHnilbvd9AaU4oHKBM8Td4SRiv2jbIGmfdCxlCZKViLNjcQCXaFkDOQ2OZiGWcYZPoLxQbs218WaTvvfuEIT+EdCCooESgRJGrujw9LSsb62UGzAIBbT4+hEet7q7wQNHSgm1sQVsUiVt4VyN0c8UYQLaLrrhoIwFQCml6RCaL5yCpDxIneFiYMxEPRz1X5LjcwgRjrIzrUCrsFaV+UTioKlyHghAKS6HRFsP3eQKruQ8q1gPvgnGBQxDzjXEJiStBjrmmgglGe6yl0WwQAFw75DGjNQf2HOYZeb6lxWUaQyRLjbBMFazoRDwTfH+xl7C+8PRmZlXEjnAaFBrg6KGGuZ8P9vfZCfjgzRuiBgFFB5vFg4cPGU6E4jIBrPaS/s80S/DmEHHAvZdX1gZUThkpS6RjbT8iz0Uh0QAlAH3KcLjsInsi/le9x3StvALRdFEwO2iUjFnOjZPpRoRS4EMJhonb1VzZYLaMycKdysE9tuK+VK6MHg07DXh/3DK0g+dR420d2bM8NVF0HoOVnD4WnQcSp99QphsiJZcOHjTlMgy4UHT99XZ2XKenCW24CHl6Qf4bH84yNHuYNRoWn68hQVAzSYMPPSVbf3mypgl+e2XON2VF0GtsD8iDyWEMaeigten6NuUXQeGpr5NXgNwKQgWtU6cRer0rXpVYFLoKYcYRay1NilpRP57wGmUInrzGhi0hHIo1wjbulqSNjiLexrChRooIw7lAFgSoagRH2iVAzi9QzQ7kpQouGWIJ74Fs7JcXVDCwai8uzpVjWEXYZpVhWYIrGFK8YUEnipUhCACFVrv2U7r2gKlDmAGe/OknnzC0gzoeWEqwWllfQ068QhgxWTPg6ZltITYTzh+ENKD0ZBiPkBmEK8AmyuugsDfaOiCvFLUk1bqPPAAE29bmlu4T/2FuJuMxWGDL7Gi+jFbXyjUKsFEIHTRUGOMiFAKKUBHCmF8oF2C3Rz4SYaXxOWg3ZLnBskeL++XVshAoxbDXqJhPTk/K6vIqFdf+0WE5OjrU54KpwwlwhHYdRoeS2d7aptJyCBS5SnhJ2EVcTyL6VNDskAr+hSKDcofxBeGJPA1bxpwhtyZ2CawLzprzNwQ2sZvBFQEyqr+CohOUHYoeYVMztmCPwtNB/msV4b2FBRokWBOCT6KvGQSxeAdHzB9i3+Dd2DAVnhVZ2tUJmH2j5hZUvApOw7Oz8vzpM6IIEaaDwiKjP3NXkh737t+j8qUwjlYmANdgHqDoxidjnifuP7QrYnsbGKUBE0fkIVqcUHEFlRqBUswBN7AAFUcUVtt4Ya1lsMZTDhEgcaW2NMnDkkw0g39oMgv6yqzfFJYFb1YETgtQKYZi4HsntB6vD8PYGnAg75LyzF4jFVWEWAeKI+pWayeAFLq0pPMcZUVqZS1nJXRByC8ZU04XtfROlvXte4f85ABZ5jpP6CaVeb4819P0hT2tgYclTd7qlpxo8w3sXWWFpe8b8i4/NE9g9tJ6VzcrrOy9WTgMFGT8kBVWtZBiM+R8lDeowx514q6uyOuHjbu8ugLqcHoO4tzylm10/oqtRoGtyVxdt0X3UdtAC+BeS2oUwffTStZXoSBmU0PlFODVwHrBeJGgxuGnZR4Ena5kV9O5xgwPD+vkEEhDtCRRU0fUouAwAIFIj+RCHYkZaiqFQg1fzGUUVdgjH4HGkr/51W8IoXfhLAQEPBYIpbPTSTk+OaaXBwFpb0o2skK2YKGHsCYjwU0pk2iRgtAE8zHR9M9s7sw/Rb7SnGz04MiJCH47hIsA/xaAAc3uZnFv1NdEceMlSXDRE0pIQRXZXpebyVlZdFkFwg7QNegFxX5vM+UGgh5CYxkt3u8q1BEF02TaQCgMtEJLo3J6MSELCdkaAGqJxoaudYJigGcA4Q5wAfIoPowAJsBDxR5c5txjLULxMb81y3yb6t3m6TXTk0ZYO3oaKZwUXloqE4FCQT4O4VBariRIvqKBwrUDSGIWYT7lSKEIgby8u7tN1B+MDMz7yQlq/g7Yv0xiWcrq3t27JMqFIqXCnbmRwQImcgBeopkgFDLeDwIf3j/2HDxCwskXR+Xk8KC82dtjjhVowIePHpWdra3gMZyn4lsGu0W8p0KbrdmoasUiJBqmJd4VJwtjY6sSRh0QMq0U/OFhSeFgb6gUJELU0fKDAjvCZ4gMeB9QQFOxuGO1on8uuta+bUAur/dAKTH0G6Gt24JT1E+Rd3Qxc0s1JLQpQRfRiDtSH7XfoGurAuBDGQcZFZEFeZ+tziw0cjhmjem9jiM8TysaiS4bAK0sKctxv1oLSboTAj5nUJHkqr7amLLCmxatqvohhwT/7u9+cCONrgE5vmsorWPiA23MBzcNamXlAdhCMPxdrmCLIw/dwARzTrQptlLN6MCwJBAriY3a98nhP+aMQgHY2qnXRbdiUgTB6ufGb/1+IKw1BwqZOC7t/ACUjCaxMOSCg4nciYp31SeoQYuF7jGEF2OsQAySpooglnVTpdDaBRgAYSYcWF5LdB/CbGAFbzVwshWU5AVcGOS3+IzbdYAxA14U1oyw3RE6tsJzknVvKx2W9U9/9ovy7NkzCkt4bdlIEUHqYjk5PuVnjT7DurobrgUNQpcs5A2wDVgx4C0ynBNFxPS4rlQDo6aIYpr2vGiP1TgsBZVqWQxgmBMjCWDuAF8Ep9pF1AQxPE9yW/SSvClLoANaGJU7n/1MuUTICXkpKKTJeVlB3m+0UBYX0B5jRI+Uc4+2LUZazc6U3336CUPO8E7wZe8C/8IjRigM+wBjv3//Pj06svHD0+OeiHB7oDgbuAiQ/+i4i5AUjAjOmZBtoEuCd4Lxoo6MwjIAB7w35/mGiEc8GwoeygLvAuVooADYvgGJWV/fYBuRO3d2uF8v0dcMhsD5RTk8OqSCQR5ncn5ZHjx4UB7ev192trcUdp+ccY0wDzZALycCmsBAgdJBpHcEkEQp5eR4zLAy5B+AGjCKLi5F4qp6q51y/+F9FvMy/wxUZfRxU/dlNah0KQI8RihJh5Nc8mJyXXUFVtfmIIKJ8yuFhbnk2a40czfMF1PwRskLPVkCfYLSi6U5Gf6tkgbKstnG0CKPScK4MqTjc6nuM8vHqrtCGVZPI4I9NMJvrsmAg/pN1u0BJIQ+eZAX4NVcQXQAczfM5zNlEgpY3KhSsjnS5HCgnKcWns5RryzHIevMduR8rhWJPK8G+JFxn7WzFW97lsecn20FaPmU5905tAq6+N73vn/DFyWyTmG1lkw0tLO5eVm7SsA3S4NyNL2AYvgtCWkFokhc8+io4My2HVaDIVmRr664KCvD7JF5/Flj4/tquZt0NBBeOGhu4AfLzO+A+8hrQ1ilUf9DscjracVxuD87rSb6H9aiRbtwCFamTIKqBs+gFwXeOHYCVqhHhWXyVSC8OW4IvAgR1sUMLrVmyYgslkCDszE3OD2nmZvyZg95hInQaiPUpOg65DAgGJHnQBEwkuQIO52MT8vB/gHzNw53AakIZbq6vkpEFTwFt48AQgwCjvkUFKsuLJQ3e6+Z5IfAPAGlUtSCUdCFcLVHzERrwMzF7hDMDsosTMkzRvsPAmrEco55x7sx5xbN7DhXYUrRQkbI5OaqLG9tlvfeeVLW1td1PQus3aNJhbcsyA6jAKE8zAsEpTzcSyLUDo+OaTCtb2xICLNGDKANsJ8v8v7wVnd2djgKduPGs2jxCpGHfCPDhvQIVb/rOb+agAVlQiNoaRGeg/KERI1OJvRYBGiS10nDgTVzc2VjfUOh8VBgLJ8Yn5ejk2MqhiePH5U7u3cYYiPHIMESeJ6AEkAfgnniZ7/4JTkF33nyqOzu7igcTRCPEKF379xlMS+eD2UNDwtIVb2z5AX+A9Dn+PhIABKgPDFHYDZZWi5LK8vl/sO7DB3iC7/HHsGeIuMCvFBTIOF8hqKxUHX4UgGOaI7pTtBxHpUeitq6MIJo9CJ1EJywFIzsej0MCdILD4FuGLsRoZX5PHNGpq7Qlk9y9jIoIwty5Z4EvHM6QX9vkaCLcnIEYmzkaFU4jNDv6vp6WVxWV3fLUUfAqoeWOlNkeeH5o8ETYBPPs72x3nvCHKrgvoUEbXw3lKmBFJKZ+M9nPSs3z0CvMzwG6w5/liUpMT9f+7N/p9l0DqvGLUND+GB4Eo100gvZ8mhtQ3ydPBx5KrTKK0oqFoQXSif65XJSM78ULd2RazVaAAAgAElEQVQUYvHfvCmyJs5elifM3uHQoxMzQr2XIAN0fRVyUzt7J8e1CaK2KGpequKNXJc5+ZpyVZvzuhBkXb8kEo3WP6231ieJveEhaMwqEYrez+bawLOM/J09V4SPcF+AGtgXK4AcsBTZ/4uCBrVV4/Jq7w2FLM4W3vHw6EStsefAy3ZGIYUvMBdAgSnZXMrK2jLvpTzYLBFtgLyfTQAAAZRYxLZQukKTwYsKDkLm7+CZoVWLgCUID7JrMqHnmiNa8aj/AXouUJ45LOHDz3UNCiesETxM8+Zhc8NLpBdCo+GmXIenA+MA+/Hu3d3y4NHDsgKqH0Dd0ZsogBG2QqGcyXZ/dVPOTk/oSSKHAuV+hnBdGA4OhUGpsMAaQAiAJ0AWu7SoBpyhuNeBRozu0RiIGEvAxKGWI2D5WAn6GoWlxDzPdwlwAK5jPoasC0HkGnB0hwxVJyXvn8T884uBdNS7IzcIr4TF49fXZFlB7RIs+Pv37xGd+eLVqzI5A9hD7VEYtkS91uISwTBo77K5sREKT4oU5xT5UXw5r4zPkuwZNGRglQiuTpDaMgy4Io8fBs38rEKDLIFgCEteowwdh5Ca8JeXGkWqEjxikYf3MwJXoqDRQp5FpCTYXDh3mWMvjGfcUHnFYS8ptfsYwtKrkomQm4vLLdoYrUqdjS2b8HcLZSpUs6nfQiw3+eQ5UspCOVnKnxBgOubNrclGG+QFAV5xtkWuLEXpsGJNY6SaLMtVKxs7D35ofn8D9Oq1SbLa+Lfn1eSmQoU0IGItRE+WnZgGDMEtv2amC4QELViZv+DXkH6oH0xTAIFsqYNUTYNbb3ADhRDulY0nWS5wLGRsVC8w81CwLiIOmx5Tv83KyBaGrQpbFLiPrZC8uLZU6/OuxS/ma3JMmr+7aeFDnZN4/+gOaXQMlAu8GyU3ERI5Lx//7iNI5rK6tUkrqX4eChEoLgvaStMz5FekFxYH3AS7gsgLxh37MIAKopSCkoCngJwWFA4Kjs/PpYzgCUCRQYPid4KQq25mAoaHCL0SHQZEIjeX2kQgVwHAhus5zMcHzxC/g5cFFB7DEhCqQDUGWMNcdghRMgxDrxaceZMyPhuX8Ql6f4m0NWzkRkgckHmtpfj1QEGFg489QhRlWLWs34pDiPAVcoIICSKUeO/BvXL3zi4/h7VBy3lbsIqxo//WXEH25nBvr0zGp+X04rLsgVUhmNU556Uwd0WvhaAEhWDXV1dEDEtWCbW2YMfha3gpFwrfIZeKvNzsbNnYWCtACgLqjdAj5h7eLvYX22nMIVcHhB46PIPVQl4z7gWmdITLlKtw0bvqwNCkT6FbvR/DSkEIoDICeWtUDgtzZHJxmMcyED/DCIGSXV5dY90Uef+498QTOB5D6TXmfbwrvQL285pT/zcYU2DAWABTO0LNAMME2TDY1NFO3uCUIB8g8wdq/WAchSyhd8RweLQOgvS6Rj72jLsDyp+ku4Tvuyu5clXca9g3RsiFP658lebHoBP3rOpljoFadTypL5SvzfKyl0+xrWtpR24sa0XRG+RV0CsUMFBQvVztx+vPihu11RK+bYzZI8oORVVSEcr0vpGh77ytC42dLtL5zga+o3cutdB4jQa38k0GQsxvDQk2D4v6P8KBwzDfNIWlQQ41uye6ubXqL3Vb+8Yww3VUB9+wUGNBnDciIWrtatqWIyuVrPx6ayNbN/3ielzKocgacSEpPmeXF3rc8VVbBk1hhcdJmi4BOLJXiM8hnHbwZr8sjhbILq3iOxXNRWWlQhAJSeRwarWAAs2okJ5CfFXRMrF+RWYI1y5dRngLAo9kpCiuPT8rB0eHFIb0pE7Mbo7WEhdcfYAqsPpMfEPRw1thruOcQh/hMCgJoLkQ2gJlDzzGyUQku2xQyH5HIrRFQSiEMax7vPPp5Kw8/fQZrWeg4SDQMM+kfWJjRnhNsqyxPqqT0qZnJ1oUfAYIhs371PxKLTHgES4DQr3IMJl3Jz1kou4mrDG7urli2O3dJ4/K9tZW2T84ZPdg5n5QCvDseRmhLf3lVRnv7RGROItQ5+Ji2Z+bLUfXV2UcCgvPdIjPBxfUQSdHUlhQqgpZC/BhYwqgFPIeon8ZAB6jBYbgGPaj93PEjsBAdUIp4p1RcMt5QP4sOg1TkayA4RxceYCug7LrhnlLQNgpeLnxFWoVpFyCAV4TAQQzhc8FySzmCkrTdXEE68T9MT8wRkRnFe1goljW+TWdC/3H/nHBpI8WPT5TNEIBlTeVjyS1WDvACI8GpihTAWHuaElMJIh8RE6GnjY6SKPavqYQIkph9nSHESO3rKRGkBLTMJfnRX0XaQwJ4fBeI2qXwRWULeRfNJy+CdYsd7JsyLkhdz5wYVL1hgyhTDkzK6+s8GyV1jRvR6l3S7l21Eu9bLRRGNM/CGFmuVn704W3rTE1HZEJ0xnUD47WyvIT1g8+Z8dBhqHy/kNFH6Oq5NPavxUlaA/Lg84vkW8kd63dzCCNPAk5XhqnQr2LujxXVmw8SqkgU6EohXvoGVUW8oaqyQvTK8msHAeTHoPPv8O1TvhjiO7jQ6bpAKA4JFCVcIQHs8dGGhICAKKdRQgHJ15x2Bja4UGLzqF0LANKy7Epbt6eE6wZkYzXIRCQA1/2GmkRB5M1QgBQKjj4AjOI4oiw4qgDw+GHp3VycszEOBQFhCPCPOprNKbXgSLd/YN9WqRQeLDucR/UhwFtBq8K1iz+BfkuhCuEMBCY2zvbtWMrFI7zAHuv98rRCdqyi8WDsOWVFeZAoFih2PGO+D3Cjng3sLUTwTc/Jx46wLGDuJReCgqgI5+2ApLTENwsbQD79yrYvyXEoQyBinPYCfDuzfW1srS0Uk4OjsrJi+dlAawQB/tlbnJJ4IY8fHnKV3OjcoKauDvbZeOzf8B2MMjDQAk6n4v1A2M6vB+tk+qYgHiEp0mlA68DOSl4Lutr3GsoVF5bW+W1mG81+zwn6MU5QNwLxLkIzaE9vQUA9oJg4ZOytLJIxbOytEJFSnYS5rzAXnJKRhMYDyhTgPLBNchNQeF95v33IrqiGjLcb31jk//B016IAl+FbRHuVdGnaMEQrlLdnfYqmG+iWDpBzZuwE8oACpOeI1O5grqvgagWRqr7coVxR/kS3hRyzGJeEcVWtdIDit0YSuTFmZJI4akWcjNAC+vGEChzzir2lmfQCl11TUbB3fZ2LOuyXKqRmlCQvfzLXlbv+fDnUJ4W7RwXpq+C5LqQYM2dVRN9ALCwQs1ytI8m0SiI6JcUZIBLElCjfX7YYkUGpeSXzoAK+mEMuTwBv2/Rt9ysMjWATWHKb7i9yAcf/F1t4JiVlhfKk9svhCZWbmY/ATkk19xBaWS8r3NLfmFfbzdbLWPl+mfrx8/xovYWQ+/JedJ7L2uakqPiDMAFrYQb1ULxnjwkaO3hpnduK2DPS8hCHwZYk8zfJb4ye2b8NyEsKXQinpv5+QgYQTU+ARPKEdmrImKMxZwNycRQRyg3AjZIWaX8G0JlqIeCgGEY8eI8wk2XJC19+uwpvYuVpWUqu8Pj4/Lq5SsWMcPCh+V+/+7dco6i2qvLsra+yvd9+fJVOTw5LjPIQYyWytn5KQECEPNiexc1jWiyFsrhwZHqv8CNx2T/fNBICfWGZD7+hfeHgmcygofxAK8LdT2wrGEYIASF+YLyhddHMlQk+8FfR8LiU4aNIJxxLbw51PnQKgd7Axv6zZQLzAkKlJ++LCv7R2Xu4qzAN5tD7iToeGhsQFgD7v3FL5adP/5COQ8+OdSwffzxx+XNmz1uZyA2sXBEFqIJYewrCH+E06B8xMUIT2axrC0vc7x4B4aFYfQE/P7w+JC1cfgcQrjHAL7AW93aovdy585dgiqODg6pOOAZAWmK50IJ4D0BhrBgULh+Qu4+QM3Zf2pNrO8Mgy4scByYV+S3nn76tOzu3i3v/8EfkHIKuVZ5wQKhmFUFL0lhH4zwigConYta3WC/igRZZ1hgJHqLbDipKAy9EQCV2AIlauiC8NgeEaQ09g6uY+jxZoZgsdzpmuOJQmICEwi2yB4BzrSkj8KEKQ0w08bilEEOaVkO9oZxvkafayjq/DemLWz502OTp2fvzzIxf4aI5gAbVSXhrtIpf0XjNVCOnufKx5q8nJpHi5v1sj0b4/YCPWa/d3ZCFFlQMXabFyvRho7unYVetiNv7H1gVLnf98/dwBEoQbutTlDqoUOPJg/UFoomp2lH8RG2jp5D92+WDQ3ByLzFHjazDFNBYHC5oraGigrchEHhI6tK98wbSJOkTWhNni0GT072WHq3PSu+fiNSMAZwBPcHczfez6GP+uwbxNjPefDAtgGBDgXDTrmoEXEupUh4Q7Eg3NaAKxXPqiS04e/cceadkwJEHL5afJGTMEKS7xahL4X1g8uNSDkpO4QgAZ8/OjpQS4WAE9NinpkRqwToooLOCR7P3uvXKjRFHQ7yBDfXZWtzkwID73d6NimfPHtWJmcXDN0cHB7Q61lbXWYea3dnRyHM80sqpPWtzYAHw4pXy2+h6G4YmmP/sDd7tOoRpkR+BGEs5Jwg9OAhjEYorL2m9wTuRAi8/YMDos2ePXvB+4p6UnkuFFWDdxGeH4QmhAOseLwLSIgRzryG1/fiVdk+Bdwb3pGs9rK6VnY/85my/vhxWd7dKWfXl2V+eYkBEdS9iWEFAvC6vHjxvPzkn3/MGiiUJOB9oLSBHny9t1fee/e98vDBA84d5uj5s+cFbeeRozk4OCxbWxtlbXWD+wToMMwFkJ05cQ54OvpJoabpq1/9Snn16iUVC8mTIw9J5oybGXrA7BYcBMTsc3atrrzwvNfW1qnw4X3hbzAkjo5PqBBRgwcvlxx/i0vl3fffKRMYAczVoXkmCpUXooYKXoxBETqF8HqhqOjlBcMHwRSRJ+LvgnbKZxR5TShC1CXyfIWyApgG3qDooxSyFok0OBJRToeOBMrHuZ2HzyfeCd/Dw8W5EBAjIiFRTyl3heZ0ZcZvsmsI/x4okqQsrCiyILcCkaHeqOpsoFseUbmyx5Vy7SxuDu8uhxSdv3ImavoYh+AFPzveTo5AYizqjfysvPy3/Bwrp+ylasWb52nHxDl9vW8jp/B7u3cYIzCRS81jowgM7652HLbCsrtrl9cxyiE6MCF1wirRS2nA0piB2OxcR2xoHI6f/PifaJn95B//kfHgL//RH5cv/tFXePC5IDKJAqU2JPSctlk8qS0U0ZAmtixbvscEka31ib02T1TdWAyBCmbObr0BFa2bLLwv1BWJWBY0M2uDhDDuVd3eONBCHIr9wEqLkP5A9ADGXGH/KBZxX6So1yI+KMApDpnWTeciyFroLEAHFWEcBh36xqie247DmreQJJz18rI8e/a8LC7Mqnkk4eyXZXxyVA4OjsoffPb9srkpOPPp+aS8evOmvHzxnFyIELJ4P1jvbw6OiDyDJwk488PHj+QhMVymViZg7Pj1b35T9vcPqVyA4DPUHDkc1ATByoc3gpAkBBaUFDwXzBKEHcc+jzYwKKKeLw8ePmC4EYL1zf6bsrf3hu8AhYv3QQ4MIcHFpRXWRO2/el1e//rDMn9wVN7/8hfLxrvvlfmNVWgmgYnwLDSkIzT8kn2Z4H2qHYs6QGM+/8sPf0SgxniCUOoC252IiFZ0UGR/iHCauRvBDIEvwL7JKM5cIGpvEPY8p+KCp4q1hOEAY+FP/uS/KR9++JsI+cmwIxHw+RlZR+Cpwoh4/Pgx14HwbbQy2VwvT568w7+hASNBPPTIr8rOzm5VxNi7QBHCo4EQBWoSngmevYCeXjPzZW11iWFOCrXwnpRWNHdicIGGMmEpSED8EObV/lZuyIS8whagwFv7n9yWI/XmqsIfbCpAnoLcNqitiDjs8t2uiVsEWIgciQZDuQdZA5jZ4LUCtbLIhrAFay/oPS57Ddlg9uez54LfCXDUun5X5QL6qCnoRMsqU0nRS03h1qYYBKFkzixg5pRbmOZBHmqIxPP98/tKkUcW1Oz1zhvGhZb/+XNZ8TXZ3CJyurblwgaKOd3ICuvPv/l1aRQorLa5KnglJdVasazx6BLamRlj2G21CuIOcgkB9H/9n/+hvPz4t+W//dN/G6SH82X33v2ye+deTcJ74TjAyp6kSfNYndiDVKx8YWHF0O0O1zgXu2ZYpkMFWQFVywuPDYHLTq8RmvR9vRgKGSoXVfnMImThYkJbWUxc8qFaJAqec9AwTVjQWQ8ic2mBrilAO4lRHGFGKnKMh6ivCEtGhptp5JAYZNIIbxfXO0+HZ3DM/KwsLeYPI9wotnrAZ2dZQEtC2PFJWRotkM0c1iqE/Pj4mAJkfQO9jRYYLgVqEPkpeJuvX+0VsH6vra6QCuiC0Ha0J0fN0RyZFli/RYiuLEIIpecvn5cXT18Q0YhQJEAhAHiQASLY7dX/STVw8BDZogLtOCbnDHVBWUEJwvvavbND7xIWO5js4ekgFIcWFsdHx2V5dYktW1jwGWS0n3z0aXn18mV5/3OfLZ/5w89RGJ8H2hGKD3NnSx4UQ8hvKYSFjsloZlrKzNFJ+afv/6C8YPuYOcLo777zpBS8C2urrghU4UG+Bt3SIscA74JNAQFfJsJNlGNQ7MhbYS8hv4W8GTycB2iMiHcPDkgnx7GuMlAEaGm0OhLSm9sbVGB4BnNV5Ks0H6H+BfwcigkgF4VYx5xj0Z5d0svCvUT3hI7AyFmJAUL7XKEvgFmglHFPoGOx192iBf+yODi8Q72vaszwfjSe05lvciwAE8F0Xs9OCnsNlA8RtjA+DZbAWM1537rqDgR1+iEbyjkSYwGfoz3yPIa5LQtsywL/a3mCf+359REcPKM3OKVDJA9hvKCImCG0hCRWfWhwmYZixHMZdg754Xlz6iMrrGq4R2kRZQVljVCWAqQZUDd95rKs1hw0gvUaDY28fx6DxyHYv/RPzWF997vfo8KSWzbQkTWR2Vy4VijsGG22GvJi2vPSvNZ0YfnhD35Ufvr//b/lC1/6Q4Zu0Mn0waNHLIZbCv66wT01qxLGsXm9iDhA+BKpptFYui57XKSOCQ/DY/SbSrk21A8to1jobCXk0GIfgqw8igwtKGxFIRaAE2449GSK/kNYeCTVIQgQcsMhhqBlSwq07SBwAtaRGMK5sW+Q04owaK6ZqPHwtomhE5m/cgfc2OCsmwqaHh8yCougnELeg0WsgK0DtXdyrFbjbGGBmhqxQbB78kRweXg4e28OKNQRboIQxEY+Ho/L1sZ62d7cZF2XYNrXZWdni0oIaw+WeRwgH8if//KX5WT/kB7QyRm6GysfRo8NHIinpxSimAc8F0g/hK4g8AFgQJgMSDt6ALCm52bKy+cvyRQBoYrQEZny2bZdNE9QtKS5IlvFDN8PbBO4/+bWdnn8zuOys7tbVkH2GgW7CC+xrxRzL7ITRygaR5ubq4sy/sd/Lq9/9I9Ubgubm+XOV79S7n3x8+XjvTfl2TnCrudlaUVCZnlxieFkhLrgaZJRPtBwmEesE8sEGMJsDQLxN4RIocBMJEt0JxG3ymFCwRrQQoEITxDjRi81GjIyhrC2WBusEduhzIFMebUsjIQitPDCdfCEAcoJnFDrLwX5gWsjjIcoAsN2Ryfl448+Ym4MTCC7u9s0MMhRSRCHy1rkKbG3FvtkQXm3At58biXsVDBsRpoeTJElmdvO2/uh10GjQO1KWnTIefb2b/a2etnRpxiywM/KzIrJ65dlkyMw9twy2jIrSlJsIa9tYxUe2sVF+fiTT9mKBetsKL5lGMZAAoOK3BM2gOjN8FZxTe9J5vdyLaw9QaUzZqNRb6OociTO816N/1tgtyFhRAa1ZPnOMbjYrpTyTXtY3/72t28A5cQLkJX6LXUFzpXYjfPiM1cQaBB/NschLU9xDXIiaJP98vmzMkIR6sZG2drapAVKyzkEfLVEqKCMMoyeLDEjFnJ4lqzIRopbvZo44E72Nk9y2E0zT5TUa7Q8iWd503rD+lnelDX+CrrUsHIcK+43J4VK1Kr5uQjb4fdW1FVhcaM5L6hD6nn399UWsDALMl57TygLkD/cnGYLoHyo8DvOUzRhJIs8wBlGcEKwkMD2il4hva+Tk2A4P6UXRT62qwvmC1iYC8JaNJiM2iUAO9CoT15Q1A4FES4EL/JJCAcSBDA3x2Lnvf199UO6uS6HABdcXxIBh/HBU9u9u8tnweMC4AC1TKr7OScBKxUsQkcwIhYA6Dim0t7d2WI7+U+ePmfuDqg50fJA8C6UC9bSyRiCd7N77265c/+BQnNgLJ8D8m+hjJBLPDsth//y03L54nmZQb3R05dl5vSyrDx8WN799/992f2Tr6Jgq7x8/ar87Be/Yg5zY3tDJQDRfoFABFq/QdOE8DpQhUsCUojtXlyVLG0IkI2sZnmaLJNgLkTcgRgne6MBneWQWrTpgOeZowy4LxSMKdkAKYdCgVD3+WHvu1BwDG3H5kPNIc9ALUwNTrtoUIm9yG6/AGBE12YavAG80LmE19yIYO1ducA2KwufAVA9UdYwRN6UTDacLXzr58OAljxUW5uBmZ4QzdXL6Nh6LN96w9X3yeFAe7vZ6Fe5iLxfyw6fxSyjLA+y8CdJb6wd7oNcKCIVABX172E5ZUo75kIvLwc1c3oX1KA1lopsqBsh6L3CRqc8I5bLThOxiq46FVlW5vsNo3TD/GBVlF6D5DFXD+tb3/rWDawocs5Fm/EmwOV622PRgxvaRhPUowQD9ZJqTrRoEeaKXlmYTG3y1tHSQt4Dh7D1ExzXzgogb8wsyPPG6ZVR3vh5I0yznjyOvAHzQuD3zo8RtRetC/ICZWXOhGrErO058f2IdgpKk2Bz8HWee7vMnLcI23FDB5u3qa7IcpFCsQ5FmkLKh5Dzpe3F/+8VododSNWp3be52CQQiTwMNnX8DA8FniUUysHrvXJKqqgrht5QKyRCVniSquUBYAHPhCcDBQMF5DWG4EQRMfJ5YOTANQgRQvHQykSvpfmFsrG5Qf47KDN4cmBeRA4G0u93v/2QVFJgUBe10Vl5+fJlOTu/KI8fPixP3nlMRN+Hv/2o7L15Q4UF1goS766s0nu7f+9uART/w999TOWC3BXIW7/0pS+WldFSmT05Lgc/+5dy+duPy/Wz52UWbPIwEBaWy85X/7h89n/5n8vowd0yM1ok5BtlAr/6+S8JxFheFXQb+4eoWbIzzJSV1WUSDeNLLOzg6QMlral8dAIZVozCZKFLVcSM3B1Qi/AK8RkzmjsU5HAzipFp3UfLdZcTmApH3rwKkDEn+DwBFxGjx9phfbhHQmlQcdSWHuZ6URQcSs1fBjOhh5vyWOJU1GcFNnJI3RRJ+RzzbJCaSihYfAiFz633WEimJPCaIa4UgmuhzBmRz3/+Phvf/H1qWdIrqKzgckSGzUiDo9SGNpV3oCNxn+zlYJ7J3E/kpvk5G5EAjYUg83UOy8/r5V1VAjBkovODeClVzygwljpevM1ZwT1sMClEm4EdJgdvysdj8Hz0ubvsweVnVnmbNK9lwte//mdSY1BYjl+rZ407BXuDDfkCdVNZRP5qloZjtw4Btmv8Ob54qjdKY2uNHPWISMn1CnJIRTJUpm2j0vKMHl55EXvFlDfd4G8BAKmddBMiiGcqPBomdQOcgQ3mTdju1ZQ+fgfh7kOuhnm2mMLiDWZpHcrIe6U4PsZj5nOqk4RkrJ5g8PQpZqw3dA8evk+EYTizsRbyUiPGHDkthiejzxU9WanCCL+6ezJqvARmsReOvNeLFy9o8SPxv4COuouLhHGzGSHDUiu8HsqI8Hm2HlEsXyEtMJdflnMwsQfFDmvKwO4AYEKwKDhnML8g+DzAF/gSo4MU6+X5BXNvuCe8NHgKjx89YH7qx//8k7K1s1NevnhVXr96zXDZztZ22dndJloO4cy5+YXymw8/JKoP1Lrra2vlwWhUdj56WlaPx2UWRcboaItaqJn58vn/7X8t7/zFN8t15KAQOTg+OeG4fvaTn3CMC4tgDBEqDfsCHidMAvwNTSxRJoBwMXn7bgpJjs3IoMTODedV74peagrFEvmI9h6oWWPoBqFDMbFXwRF5CTKGB+UPhVJilMG+EXEswB8R+mE0Q59BvIMWfCATWVAbrTx8YvMZzMZfFWTB7mJhTaNMh7WKBX8un+WhB6NmsWLqj9xW10XC9/eZxM9AYa4sq+9WLwM8F1ZWPu8emsNYfdjLY/T7ucYLEQmEW7GXEMKGzEC9oIkC2IiSBdYtrE+5gP2L7t9naOtzwc+KyUNh417YZ0UwHLvekJ43ZWJEgiq5vemvGoGv3yHPDebXYer8+15ZDjy0BL4ZzuPtNc7Ggb/3varC+uu//s9UWE3jy7LSizmMGAWuFRHIR0sQppYHWfn03+cB9BuhvrBRKEBou2VHMyxubeI8AfjeXkneOG8bU/bOhosSB5sBcuXOsrfj983KjfRIl2CnDuGTXX3DfTnYYITmwWrooN6T83s5PNNygDqSFCwka71WWUAoT6LAgu2Ca4frbL1F2AVeSkZbSajgVRVWNU/hwMODl8W2Ia2UoN+kJOEl9B//gZUAMPkTWmZIDAvcIYWDRLyS6jCrlVfTnptR/RhagbDjMngJnZBWVTzeD4YVlufo8JCeEax/5GtUwqQQsWLtWL9ZdcIF9Q+L0S/LxeRM7SnmoTgB75+rLe9RQM2mmBQKsIzRpfimvNk/ZDgRYcBf/epX5c7ySrl/cV2WxmflEjmy5bVyenJavvF//O9l/t0nZWYGiLUF8glOkAeMBPGzTz5WnpKIPbB6LFB4zYFBggg3WL+NeBmfA2uJvZtciL8wC0UkWiECHcJQQRi3hpOieaSKpaMJq8E50krc/i38BFLVAJIgJIi/R1sOzS0MJtE6RexFOSAYbWCqSOUnbR+3ZoGWGRIemHqDh7QHxSSBP7iDr0a+lm4AACAASURBVAzmXJfDvZfrmSpcPVjZQ0h6D1txWqHJq3KItZXvZIHvcd6WE+6o3ggR8jVZSdubwl5EWBtQf+aQgn3D7XXwXCMdHXnCfUzeLYMGueXptEyWX47geDyOmuD+rIuL5qtI/WhumtKQjdCiZdmIyA6JnBV/ziAKeV1NjgXTfhS0D0oJktfbz3f9PJnvk0LLTBdACTZlYq09QF/Ei2igelHB1/2VtbG/zwK9H1hWNHmBavjM7lXVJM3y6JVLbwlkBZUFLLwKF+cx+n6NTrvH6uW0DIaBBJlNHUQ91mmbuR6+8HJguWih4bYozOECRXWXEGINQrqFaRuzsQ+irSffPys0EqO2SeAes6cGpWLEleG97HYbhoYVmz6ucF+/XhHhCeUgpQovyIeh9rOKMfCARoM3CGAoJBxM3MdccyRANZ8c2DIAlKBVCZ49CCxZjDXcG+Nzm2/Hxj2/CmmIF+9igrogk6F6LoVUs/JyeBMeFsKvLMROhxPX7d65q9j+zAzRiUf7B9G4sdBbQS4Jawm4PQuWD4/K/e1dtnQHQTDYJVDgew3QwazCqLCsMUbmghYXy/H4iE03JYha+QbRcQz9iBTYa1KNglqUKQVjaDjMEdWaybDsu8x675IxIrXAAIQf96ahECUSLPINlhkKyNjH9njMHoSV0tkOmiMYAWwR0ghZeyPRnkD+10YyKjf03JA5cR8qwCj6xXECMIXGA38vFCz2m/ar9rKiG7eJav13eWFVaoWHosnzHslyK8u3rGh7BdV7FBb2nn/KzMiL+wzms8gyhQTHJ4ovapN89umNhwdaw7YJhNaPgd5vZR3RuTByVOE/kfq2eiqdF4ydxpH3Qwiqtic1K3peA1Dot1HfVqH0psC67Q1qbuwIDdmQBt50LEKlZgKXoA/GdGtiGN6rExgKKyuFrIj6xe438WAxE75/2oaR/Ipq8Dic2qhSQvxzU/o1h+MXV/moSTOxyaM2CVxxJ0dlcXGFRa7Oz1kxN71wO8R56xDS+lEhNePqDL4rQc45o8V4JU8lQnTc2PHuIrYFZLRtCHtsVVlGONbCmNsjhuYN6cJtIxetQKvwC91v6hQob7MO4HbNKhS1k79EJisvSMpI1D34gpKy1ZZzcywY5vuLN1HK9LosIX8FqxiCOKh1PD4fFtzX9/KeYDuNCCkqHBXCKorV20Z3rEOTKUNFgAHlCnWYcX9C1VONEIQ4ztHhmzfByHHOli0727uivLq4YC4LTQeX5tUWA7nfZbalPy8bW9sq0H79upz8+lcEpVytrpc7X/lyuZqZIaiECmweMH/lfLCECFkql6NEfH8ms8Wb956cpWiU1ylh7x9cj4J0CX49l3s8PCyzwCOE2J9nC6oLsBDEObRgw48oMscYkC8UPZm+fJ98rS1trqeRruEh1rwSDb3GcNOfM+/RKjRRXE+FIMCMvadmUAd6eEZevAInVmoeq+ewRRDq/ZPg8lh62ZZllq8ZGMuRr8/KKn8fkcw6b9q0ehOvYWxkmZmpjY73RS83rbD8dyw1ogs2PlXzBuYRt/NRmseGaTaSHZHJnpbes02OMhvD+cvys33WXhyul8HhiF7er/Wz8c1AYXkTZMsglrLWcHgTQhhXGHe3OdPa/t5v82aedmHL+kgzV4HdbR62iPYY2kmpseB68B3dDmFlYcCQ2gSErUAoerO3HNnblKfHkzeL8hGcpXh+EySeOwpKCssUXgtFzJAZ8iCE86pNA+HZQWeTQ3R1GqgJhv1n5DUNE6B+vj5n5CGYwCcS2pFw9XVSRkjGtnbuRLRFbQcoVPBFsARhs+ZY01gEydc1zIGF3qPlTqRYI6a1Ref8F362UiTqje/TwpW8a7SW4FyyPYXaYOice/c01gILBx9i/Pz61UuCNkDphM84FEoY8Ox8OT0GA4SQkbg3vcEQdPgeB351cbHMiBk5SghEmUWS4R//Sxn//BdldnOzLLz3pMw/eVQWV1dF1xQWqJSzYMb4EiBCc5j/GwpKbXR3QOb5iA1hAed1zJ+zwmKoxW1yGO5rbNtQWFXAxVyypAGGB6yDCsSJ7rtYx5hv1rKJWUldFOPzWWFl4SswBcLBKs7XWKM2KsKB/n2VS85tZ0kZDAvYK1ZYeo42iuYxhd9jrqoMCwJen6nmSbSUR5aLvSfTK6skogbfZkU2MB69emF8DRSZ2esjz8bPhadGNozE2lHHEX0Fh/tHtXW4BkXgCtFfM2oAhKGQ3q2Brweeld5t3dAj/IZyOiuv4X4216SMWD1Xuf+8P+o8x96obO0/+ME/cGWyUmiLFv2hkuvpDeib1zDeWxSLXz4rqbqJ80mLiaZdge9zyJED9Kls6oxjdjxkCh9X3jF5I9K6rIeqbez8mBqV7Jwrh9xsLXre6oaZCTc4QnVpP8bBbMhCj4nWPli00R4eTREpuC7ZwdWx7bzJ86EBBVBWZmbQd/4xz78FgIEf8jSGykbXh9caxbRSNM3q171Rm6WaJiADkdvhJ6Og1PVd7iiMv0kZ6fD4ffK6eI9IGMsC07vpQCFxDWAFjAtbKpWcNl40GyPa18gZCOwC+qOXr17RSwKY4NHjR1Q83v8m6FwEyzl7eSHfNQkkm+4F4wY1L4sLc+Xodx+Vs1cvy+rOTplZWSnzS8sktT0fH5ezV6/LaHm1lNXlcoOSkeUlemZE/bnxYGxrKVsZOm5DYmFhRe4z41yBBWAfmm/Cv7VAl8IBZ55CPmx9E8g87FY/gwprrvHyiUsxWkaEN6j6S60lxx0gKnmHMtoYMIxzU6McKTwlUx7eJXJwzbjx3jPXpnZi5EwibKdnB4qw5tFIPKqrB2U5sY/5jDjzOJ+17XsDZk3zDvw7vk/KAU5TSllxZZmge2jv9NdM+0yvsOo6I3LjVEWAsXqFJXkYs9c1UnQROvYZ9jlLPWwkAwVa+5DdZv7Ie0rv1ubZcmba+/Xz5HnJZzTLgVw0nRUWrvmmyW+hsHptiAdZaCrM1RK27eA0jWKh0ys+Dzj/vVci6rZbZWQTl0kBpi4mgznISvDWfZMA65/fj3egAFJIzh5cP9E+sHnDVcXAA46kcLPuCA0PNJWFgz9bLa8UKqQyRboCYSNT2cQDBpucVm+LVesSWzC33fNslPhg5DUzRB/PGHiPIRWbpSShARkBkARqqEAuqrGpCB3vgJ/tufRzlQWLv3c4sK2Hw4jaIFBYqCtCPVULhQm9KCNELSgwTtR0QUEBWQgvAaEQQL1RnO6eVGidji94ikCNPX78JFCcUeoCXki2tVApAfMKcwvl4cMHZXI6Lgc/+1U5+5dfkun9ZnWpzG1vlLK8WGZQq7W2XGYBLFlcZv5qFnRL6AhMIli0QpE7YnurncHErBLs/My/dsg57WGfweDeDOWTQ2+4L0OrERL0vIF5nd0BEvM/UIeEsFd8edRHMccYygjfV2schb3OF7oDt8bkpLkVrPZ05DwqgjdAXfXwhJWuvvVCRQY7RROSrSW911r7B+Pib6oxVMMvmuUKIgs1WPM006IXnm97mLiDmcaz3Glh6CaB2jlp1u7vU4hvE+xVNkS0gpmwiMhkUoKc187RqTwOMVPAEMSYZCAhv2p5JKXkvlRD2V6XZxDy01nPsnNaeDIr73wf/95zn6M5+Z78fmamDPphWYAPBHcKXeFBLs7Nk6h5DD89XAndKwyv3+N18VmxENmid+xWBznCFX5MWlkrTgvGPBn+PiumXmDmTdcrvjwP0yY5z1e1wgZhCoXFGixdIQnnTfI9qytc8yyNPDiPn4pLu4rz5gTqbYXlGHHLP+WNm+PEnjsLNfxNBLdhiUcoop87fw7WL1qFoIgYQAbyArKZYNTPJZJNewy9MsxrZe+14s8iXMSDAdYIMEKkFg01Lh5zbe8SygfK7d69+/TIQB2FXBKUFUIgPvgMCZ+dlt/99rfl7t375b333+eegwXq/JxyjjAMoqnlzFx5590nZK6/mVyW86evS3m+X2YursoEimFhplzPzZSTm0lZurddZqFgF5fL3AitK2YD7QVPRqwWmHOjwcgVGEgymh6RQ4R3pKW/HR73GfQaeQ6z8ODcRwTCh5N7ya3d4dmHUWrhT0LWAGSoFCWQfm5tEYccY+NnKupOKyq29JbXoGCKEKu+l5Gq5p8pfM5aRpEJozaPabYQtvLibhtiyn+B1UH1TgRlRCiQRbOxycwjyLmMs6Qmkg18lI26XgBb9nkdfJby5y14syLgWkbOFNfKo5Yxh//UzUDKxOvYKwKOKxHoGiwjQy06jIcnWPtuRckDPotz2SD8LQys3DIbFA3APn5Xr80wimOF1nKBPWMF94BJhlNfLu/jNj+q0fVZtnNkRWUdUWHt6IflnEETvtpAuklDjwwVgUAPzk/QU6KGHhYIOp/SWxi95pXlYIszaXhHAx3+S0qrVxzpTzXE2QtbfyaPpx+LN50Ffb6vhXUOhQ6fYYXRaqDUvmDYg8dKIXtQFuq9VyXhdcUwSz5EfoepYZdAAeKzgpwDGCECUX2urbHfxWue75vfrV9DOHMAC0zY1fiwrG2IscS5A2/OvOmxURGGg1eTD2U+EA5PNOtLXjhrr6L4GkzerHuKUKoY6dGs8rQcHR9TOTx8+JCUQBi3WppcVCg97miGEYyP7BuGWLtEIorddWhELItwIqhwqFxw0M4n5fg3n5azj16Rf29uZaEsLC+WubWlMn9vu5yhcSEEeignCF8WAvNdJKwzTU7ec+xvBuMk7Z0sUIWUlAdJwZVIjfOeZZ6q5qRU6hASW006U/2V9xLzakGsintj3Tg/8HlSj7t8nhhVoOCTcqV3YsBBJY9WaYfOO4AaVsQRv62hxeC5xPujWzVyrWRIaS11shJnaHsmPIiAxtse9j6qCofOrTxDEFu/LYrhuZ6WW8kCPc9BFtL+PJ8P4uYIw0Fx4gxMuzafmfwMK73aMy/alzj/GVq/gTJSI1zvMe+z5pkrhEikaUxW3l/Z4NAcOC0g2Z+9XtkiTW43XXI7xJjldq8Q+3n1Pq4K6+///gehvIeeUpgqgxex9TVwuxOU0Q9vh0WCsRdcvRKp14cpZAhu/j3d3m5Ss8U5zfrMh7Z/ZraK+vHlhcrvlJ/fL6yfZZSeWwDUMEVSIF6UfA9bSr2SpBJhbZVWxAI7W3vZ0tNGamvZDl3r14WxksA0rLPeGrSV3h8Y1o1EjNxecVaybQ60kP5bfs9eKWZhMk0wWGBTwSPHYiszchmCO8+Uw4MDKis0I0Rdk+8LrwqKDZIR47eQULipRQ6srAaGTHg4qjECZP+ynB6PyVKxc+cuP8+1gaf18atSTi9KAXkEoME312Vhd6Ms7GyVS0VPKJypzCMk5rFYYXi+aEA4FxFeSR8urZZ1WNV57gdKJJhTCFsH/Rb4/kLoG4BhwWNwAp9f4cxRo1Vh760ztsfPM8LOAhZ+EZZ2W6BUnJsNk37Myi1BMLaCee4X9IS7QNdncSEyt1YRic5NRdeIMOryefe8urYLx0PexjBXOy2kRcXbheUtL7LBlfdNPt/cvwzJmlmmeZPZm7Ah3MusGkVIqFmfLfyL8Hg/viqnDGVPNFAac/LUnWuvfmjz5POz/QzLH+cy5aCIlslGsGSYW4pglA3Mk+esX/9e3nAfx0UJdAFYe54mRrlvKZnBQR584HarDgt5C08Km7Tosq6C5qQejNBsPVpANwt31VZYjDdg45ySKawWeczTlOa0v2elNG1y27tlTyr35lL4pn3pICtXOZxbC28fCi602SbiBjxsV41uye1A/M4eYxMeNhIa7DRbeirEbWvmz2fFgQPGlhNhVeudZSkZBNIr3WnK3EK2V+7NczLkX1suW/qeZwtmMUUnhKoV1/UVW5ucnYxFnwSmC4eqHcaqRfASPi7Y7A+Ix5mFFFi+bTSwPxeYLeZmysNHT2o7kcvT83J5PC5zJ5NSztVpGJ+5BC/G0qhsvPOwzC6NqATgnZBKybRG3W6xMML73KBei96YmnWaeR7joNBdGpXR0jK9Nx9h7+ksbHAP2PhsroEwjRGVEdPgyav1TC2MlxUSh+kQIc+u0RXu1KCbaA5jH0cLd5/9ZpRVUaVi5zgfXI8IjfPZitu188+wZupI6zNiggO+hJpJZnmAy7AXAQ4CiIb9wchEr07Jri30Wch727/L3rdHn+VDbzBn74n1ibXvm9giPD6vV29k+HznSE6fD8bfBug6YllQmyeF349J72VCCBu19paM1LQSb7nAwV5KADzXchka3+bN0TfLu8boMtA0XQg075MqM+KcV4X1/e///aDjsDZdS/L2wib/rAlprqDj6Vl40epKXTB1mhvIordq+udlS0mKLg5XxA9xb4Rqekok3+dt1ocVmKyBoYLuF7r/uxVwDqV54+X7TduMcpUieVq9xrBOAx5NCyhZPBgeDxVCRJ2gy5ZPO0jD+8vCVLEl3g01U/1Xnnd1OVZC1nPhUCJZ6FOnY98nz4WFrg+dBXgVUwnB5PnC+xo2/jZFon0UByrJPAAj4Gm1fddKB/qxCJAgGHkeXxYYVlj2dEiFBcQi0HaTy3Jxfl52797hUrIcASEr5CJuZsvkxX6ZCQoco/PW331QRrtbiP1VQW9jxXOT9woMlMMXr8rF4XG5gaGHd0boCvmii+tyBYb5s/OygF5UmxtldnmxjLY3yuwI4dgW6h2cQ6LyIg9qSqZbu+A2czeL3HXTxooRyXb7QY7Wd2ncFho0aKuG99uDaz0gI0zKhBGyTTYXoUFboEmf43yEhs77lt/Tk5RFn2WHowZZATTkq+bMMsH/WqlkxZCv6WVV3t9ZhjD0eK02LsizzUczyhBlnBXvfe8L/JtpozwW5zuzwrM3M1hOEpSIRaQpVo5+CmqxpSt6Rerzk893Vkzmb9QzGmuI5H5TWP3c9HK9N1bru/QK64MP/o7UTO0GUlg8jHZjU7LPidP8mf7hWXjnSRwoh87DqhsmLKw60fbA8mYPAkp+Bu3gLy4q8/E0qyILJo9nmkXjw54L5XpLrb+/F9RzoIV1bVTzLLMwJZQ3vvKmZ+ggyG1pLKaTWnsduQ4j5R6yZai5b+wZUlTqPozrhBaS++53wfxZSPt3uXYKn4f3gs+qRbryGVlZsh4rER7nEEc7MMOksgWcYfZ+dn6f4Xo532K0U6rfAVgirFgdYHlv9hTlWal9hQtHLXza+LQusIAxfjaHdBiNfcouSbFzeT5h+w3Uf5HqKroFoP5qa2G5HHz4VLnCCAWW0VwZ3dkqI7RTWRyV69QepgFNQlmE4Dwfn5brSTT6xI0wv+cX5fJoXMrZBZn0r0C2C6G0OF8WdjbK0oM7ZW5lWXVwEZKtyM/aZbd5qVkoYrxeszr/kcPC3rNhWUlXvdbY7faEcmSGskoUSpX2DYo/rsnKtFnwCvk6dFrliuuPTNMW+dfBub6R8axO22pPAkCHhX5vSHrt1StsCBDxWciyy/KoP2v5vgOFUcsFWviK17K9j/YgDRrkl0nofMMcLWm2wvOolEZBnGvjX7aDhAON0ZCDrONjHSFKMq7peRvZaM+VPmoCulhW+Sze8qrDAMrKu62dC5uHLO3ZKNC7DI0oscMHJddwkmU01Bhfc4a+9mf/TkNEDqvdsIWsjM7w5DGskCDUmR/qbUppmnLIgiy7zcwFUGO0VtGqM5A7qT+peNHM41h8C8mhwtCtfH9r77dtNgtsb8rMtddvQo9/2gGgt8d2HIHqYvhi2CCO1d2V3qZZdrestUA6ZWPAh8zKi3/rEE7yQnzfvGYQOra49FZSEOG9haCUEtJ/vkZCXEoChYdG9UgJNJRXPUAp5NUrH0NwRSNozjwLRB1CCQz8KzSV96A/YyHf5ixCnETcgavQ9VvyEg04UZt1J+2HFjh2l/a056SnnUGeRn3Nri4n5ZptVi7K5elp7ZYLUl4w0l883y8nT1+U65OTMoeibHC3YalG8/S02CV3a7usPXhA9oys0FWIDYFj5TxDZhA6DyD/PRqX4+evy+nRYbken5d5IB0vL8r8ynK5nJ8py+89KiM0yMRanZ1F+wnA6cERaF5MKfOjY7BuzJadbfWo8jnJUQ9b/ACZZOueAmdWoAqwmYjhRYqSPlnqZID74UyxCL6G+lqOswo45zoamXoFR/SZAq89vLBq3Eb3YgJxyg0Jl3P495Y3lujAsrHVKyz//DZhblngiAReX0XvPluSXqKfkhdigY13h8Ji9wPwaMYcYr0ABGI3ZzS1NAtOZXdJaYhQ6ESVVuUupGStbQoFSqhL9DirAjfkUZbvmUm+9z5xnd+Z/I+h1PC7bMRm2eXrqz5J8rnu/xC2vk9+blVY3//+92kgWUsP0lkxECODsgLqB+O/5U1hi9kvlP/1JvCLeBKQ5nGslj26FhRG8cFhK474MlggHzAUe2JTUJgG55yVV97YvkdVMomtuneLp018ft+BtRi1M2q1MOTWgoVutGBWeINxyUzUJqidQZvNoRi1k9pAUF1UQZHXx4oe74LDA1YLb8J+jawUXHneFFsrEBzms+S1TYPAM1eQQon1ELtwmKADya02hyrIbVZ+Re8Hg7ygwG+bO3t36xtbVCrwAvEfgCUQFBC2uL8MUbDMizBYv1ehtvZIRjppgAOjKg7qNRoewjI+h+K6KBen4zI+PCzj/Tdl5mxSLoBI/N2nZeHlazI5MBSLvAWadG6vl6Xdu2Xtj/5NWXznUWXRl+OhHI7WQVRdMzPR/BPsItj75+fl+uS03KDVynhcPvn7/6es7WxRSY3u3ilrX/hcWdre5N5BvgbC0C0ogMzEO2NuwAIPuD/efHd7qxqBmCQbIdiXXj8LM/XaQoPHFc4jkKf4Eq+fDEgaJVdi85cBJYOCigvsLfAyw9is54Dvnzyd2Rai0/lzLrjVCtHTCB5CXQKAktdMeQef3WEIrYGCLKOssCyH+E6BaLXQz9GWJrCbp+O9b6E9BCG4C3gS6qH0OYbIVVdlwEiKSilw3hcWoLiC0is4HwcyiLXTEdnpUjr9eZeSyQZZy8fDIJVCVcspv4ve17V4KuTXV6t/bOdIrVP6YO5ATqb1t0FTZbLDs9Y/MzPla1/7U3lYH3z3e4PCYQpKJ9aCW0q5zCFRau/Z9J5AHly2IK1h8+/42q65CgtioMUDEkwIZtACiaJEHk0NKXDRLsvcDLqrqnrb3tI0ZgqPoSrLrnlldm3ztVYw/rvfNXuPvTVnhctcVCru1SGIQtzI0UFps7I+uL608I4PizetKnrUCdXaAi05xoECW48T16JTLCxPUz0166X1I3MYbYAiirXx+3udsjWWDZOsrFqopyknWIFqzqeEsQ5Fbrcd9E6AgxOm7bCflVg7aPg7GjRi3Gj5gTPETsIDxnZ5m/IehBbEz8x7gh+RFqf7rimX4P2I94LQteISW7a6uBphxzeBRwfPGrD68bhcHI7LDQ4+Ggyi5Qz6YZH+a6bMr66Uq7kZth6ZiTArwzchoH3I4Tl4fBgROi7TGj87Lyev98ssWqU8e1EWr8DlOCkL6+tl8f6dMre1Ua6DcsmWPMZPsAzbqF+X46MjzsfyyopCxMGanxuXUj1EqGkgGG80JwgRo/fWHO4LIwpkv+i4HBknnqnEbuHQLNeCxdNzFdrd9qljQTShQwmqVEbXdNx6dVtJSdran2aY9vLG54TyLuWx8/c2hEiKnEJ1eb/nz2eZ13b87ft7fG75U+VfEAZw7gDYQYsdRDSw32DwsCwFHQaWyDIzCOOasd9UU8G2YLnjZzRZ4ijMEJwhuW6jYNgnL8sAvbfzYcqRZwWNV7H8zeA7X+coDdg2oF8Q+TAYhUZiIlPGO1RYOxSWlFS00+iEdhNsLaHSKycvTt4U2RoZbvjmw/ULn5XWILGq/duaugnSJIs58ZblfEDdFB2EOI91moLJFlfedPmdrXS9WfN7eIP0CqsdkLAca+K4tYKWTWgEJRBlEjBOlIqsrZG3yjKLueiYmUXFonAJNoxzGdo8txmtbYDUQ6eX42GurQ8iBv+2A16VqNE/4EYMnjwqCXhfl5cqoF1wdy2jA1tMW8pQZLAN8eXcoKw6HI6GZrxmJ+Pj43F5/vw5Dwo4AsEKry7awdIdKD1bjfGK9aAx5Y8QdORfhqGPhoyjMI/cIEcTRha83cnkTMizywAOzAec3q3jyYIixN3QqGsWK97Z1q3BJCY8rh4A1gLKP84AoxIIRYVnwAaPQVaMYukc4gHTh0OOZAYPdgvOtZkrUIMWTT6JQgxGGpcVUHlEh2Tv/2o8RpuRbJzCAzuHRwcjs3q9C+JcYANI0ULF6tY1wc+u22Lfq1QzVteBfdSw31vHhXwmp8mrbGT2isZnwec/h7lsvGS56H2vaEbUmIV36r/Bq2Xfq9SaHs+xcA60iYyp8KwQej4/HTM6opwUmoiulNXV9cYxytSBqxButHcTJ0ONxiRkN55LwzJq3uy9ZgM3Rxbyec9yVWFalSFkz1SyTrPXzloysuNvIBs4n5zrHCBXPD9fRguqh3QZhteueljf/94HVI2514oXOwvdXrtaWOd/28Zw3qlVT/cWTr53YL6rB0kBwNcNhvYAWWghQvtHACUrj15xZIXSPz9vSi/IUIBEZX8CpGRl1s/NrRCHLdT0r62c/j5+B90zhTICIWXEIGLg8s46ZGMILytLoJEQevE7YtNcTM5lmTE3ImvUmy/Pkzcek+OBgiNBJiHAgYpz/610OAfzy4MoJFcGsAw90kw3ZGOoFVt7TmBRYgMjvOeQYLak25wqTJEFhtYk/w5h4qBHCm8pAk0JuRooxITGHBgfAXqp+55ev6AEyEOcjY/LzMw8+5Q55GghC6GcWQgsEK2gZRhEu/nYd15De7SDs+nwm4ty09gmIQjggaLb8Qh0UWAhgTcEqin1Dg7wTYAdTJkUyF51852hp+d5JbO7aaEM2ZVokgeIein0zILQwbiCC9LFH+Da1QAAIABJREFUxhSUUXjM/ZDReayzi/Y8HlstV0ms4om30LJDUQoBgbKBnH/Ossrf5zOf945/789nQf02BZjPExVtcPX15wz3tiDnHIT8zUTWjHaAPun8jGeXBdhzWEfwUaJbtd7VayQbC0pIIqQWGMf8DtHcN0QswuAg8XegluvEVeh6C8P286G5Um7bnlX7fAvttt81T057GYX+E9ZNyqNU+cZofkTEr6MenKfZ2dJyWB980Fokhtyg1d5hSbOQ9WL7EOFlctybbcK5gTTcrFR665yLyasSfjUsXNEbqWePtK7a0PuLh66jtO+tpbzh8oLkTZ0t6SxE6nNSjRd+lxEuA2FWN0eLCefnSLjqXftNn5WthXDMXhq2ugWzJ1AK1fGzcMnDi1FPKrEDEG69OGILDB2i1hCRY/B/MTZ6DpG4pdMdg4bAofCpjAVtj1R6m+SpV0FRCxPbXtCmEBLV+UntAitr5VTpIQS7uzxEmWYkv+22KNYwh22874ysQv4G18AKt6VbLUpDcNNekrKTPPWepXcQIWhax4mQVXMLIAYO4A2BFYsIBaY+a2a7sGFhZYQ1wvs6RJr3hq/1GHrUG/dfqqHiuAJ8gtl0Ep8M89F/TIw0jf1CLymPmnMSYIq8x7ijK0BExexQhvhCaJFAqCDVdcjbbBIwt3V77a1m3IDpPkowSBMlheV9WT8fHQi0ptpHKgMzCW4UDcfZnHbOs6IfKCnmnIN9g/nxGB/nUSjDDC/3Zz3P/bN6w9h/79dUHnNEtowoSWz4fkfut9hzBkyAk1IKr7BdjXJbqPNTFIp/03KFces5GyrzfN40t3G+an2CojPZe7Kidejf+W6/J/b+NGRm20vNsDQwxXlejAfr7/yZzqsM6+phffe730UkUjF5GsUapCeY/8YmySSc3gDZKmlWSCtO672WLIwHuRvnsFybFKGOqtkZfjDfVoTVtB6DxHgTVJpCu+lDK6flQzzRA4+v847wNydULRgh9KrASzHw/PysnO1dSC83NFyztpzwH4Ze7SU4IY1xjE+P1WaeYxCRpdfJNRkIF5HNAoeYUG6EAQRIMShF652URurU6vfIhoqFo7RFA2T42RVq6w1DpWJy4+BADKuaAi6EV52bpMCUk1AhZF4bCHV08I0ce1UmnsfsrWYhj/wdlBYOADwfsr7HwcQeydZwv4be4+Z+w+fYRDHna0yLlL2WxP9o4IPHVP8NL4TtMebMxiEEHnVEBYTchg5n5elzZaWd3wcCwV2Zza0HYuX8RQ7DeAciQrVLwsCKNQxtAQEKbkYorKXVlVBYyH2IG9AepaMBVFjRdkYyNHpxgcYpe4c0AkJBVH7COKtSebHeNvxUgjCHzssp5OU56I1Zz+fAaIa/CT69yAXbQIZxbCqzrLDyuegNpF4eZEOnnfNUF5WqLevZ6mQJwoGC6cvgHCrKm3J8+IaKfnllreaAyH4BMETFHUjR21hu42okB7W+cYoD4OtpYLHHneSIUwVQWvDYSBPG7t+IyAyJu/OcT5O5PmM5By5bWuf/L/7iv9Pw/+Zv/oZ1WGqmxykRAJOaWlBVx60JmwwL7JbFkAgOtXeGJJUt3mlB1xBZba+5aDm7lG4h0tpbKKQlwU/lmjytPC4vsMJgQ8RetoT6d5lm4WYvrIZ4qiXSBMtQId+uNs+HqC2iiom5GWcUh9cBtLVn01LKBkWsXszqjqMOBQKA3ttcmUvQWl97fHzIQ1hbc4eyohJNtUHZospCzcor/457xyzQBIskhRv1O1mY0Hurz3NbDQfek5BmGwhMi+bAoBnWrZhwNbyCacZGFvTyOKJOLJTtQup/lq1vz733i6MI+L0VRI3LB1IK1zhHaCEhpaacUGzWSoacjTh7rWfnp+Vof58HdBus8kvLNfFMwFMKEXqMMkquxF4fuUx6rCisCLSmgTbwsNCs0kacDQ6vpctKtD8FUPE5y0rW8+ozBZonnxcm0q8ApgEz/agCSVzsbi/LaE20xomVjzlq4UCfMY1PV7lcBOlNGGGUURGe9LmyQen38thk+LmDQuryzdYjkSfjHBItIM7E2Nvef/09fdazkTSwAuxVxv6wshkYz6mmjL/PHj0QrZMzGW3M2UrxS1EWrufVxTnLGkaLK5x3jpUF6hqJlSpnke8HeyH3CQviXNfcDTzgDpCBRqOX8qrxAJxJzCvqEMfjk3IxueTvlDMFk4iMj2nyNZ/ZwXmIrhbacxHRub4u/8P/9D9K2n7nO9+hb4oFMpzcD9KmyPjjEKQxGdS4CfTQFtS1PEPFpYEP3VL9riUq+wVvm0wLhuctxCFxq/BbhygpkjwZWUnZqs6bpwqCgfJtIUjfqxfc+Wc/w7/zHGWrrwoNhwWgdCm7W22QLA1BST0uhkNTqFYeqtsqNOvLB4M1Xx2KEo382lgcEWzP8DvmdeU7BbcdUX5B0eQ4OYUyFdEwRFtDtmEZWlm1NYZgbAjRLHTw/g5VYZ2rktBuqTDgacrK8wUKIoc0ee/IRhNWH/H3rITaPEtY9Yo7C25cayFoYYDQHq7h54rAKtkTzRa35wBC5OzstOy93iu//sWvysbmevnil79U6+CgaOBVWlDge8wHPagUQoLVi1CwylOEClSzUAjgGeYFDMTBu7n2sNbpxJnBWgPaDCQhhM4aGlCmBp9V8NHKUbLE+RMoPUD9qSRHI+ZMMZgRoO9BD+X5oYK/bIYkw4m1TrDNP/ceo8Xki6gC28rCbUVsNOX94D1jIe/1shGSQVrtfg3YkT0Ln6lpSmuazMqyxN9XL4L5qFY8W8cc+dCsaHzGPO+AuityonC55AsK+VsdnQ2kLJemeYMeT41wpPRNlpv5s/meRMxGmVGtb4yYiuRgkyt5LTzXea2yUsvn0Nd8w/2wvvc9wdohiBAPffr0KVEpa+sb7B8ELU6EES1n5xnaEmUB3b7PxbKtbsIv0JJ05ra6zfxgF1UT5DyCILyqFp8tCwFdz5ObN09WqFWI2T5IZLrZ+8qKpt+IeVO/zWroFbiF8LR7Zcss368p6aYs8XkKcYfjeMMWWmwbSZ4ZOLkVfxbDBS1xWEQ1VeTPtpFNVe4QeIYhhSvMzUcodGuA57kRViNCtmmO887xulRjoaZQGpII94OHAk/IX72nDKFroeIDYV46K/bBXDo3C0+25kKixXrXAsHrmO/vKed+jJyZ70+C1mgXYY8LvIY6O7f5Nr0meCfn19AMExQ+gOiPRovl2dNn5b333xN8+eamnI5PGY6BZ4V/2ZqDrAaqs2PYcyLWEjMcuHUFfof7OBRqTyQLYgty1NchxIOvzZ3tsryMHFXzTkzhgXOsTgRqEYGwGj7HjrbIZSzMlq2tbY5T8xDFwuyqrKJaBa6gz8T+0AuxoSBDDkzz/PLlq3L3zt3WEDMZqdk762VDf7YGRkcKK+Z58T2ynMiy4G0CuDdwKIMiZJxzeX5HXh9elPd8DesZBVzrn3SFz5D/9X17AnH/vZc5+Wd/77DcNJmZfwdj2kjdDDDK79PfI/+cZe2/JncrrP1v//Zvb2TNFhYa4vAwT3BxyQZ4qyvLZXl5Se0XmLSVIHybRhy68hH2a36/1UUsnYVuE3B0/Tvh4cXjxqEFG31ykhJVwWVLGk6btH7zZu+xf58+pNT/vQ8xZsXk5+gzEc7IaKh4obdZGL0y9L1tEeV3G1xbhNJCzoDV7ElxnJycsDYLtRzaNJFkpd7S/GdLj2EhF2z7PkRjy2uhRcteQw7JOhzpeHlkryJsV/NlgWDymmr8HVFvrD+oj/I82xuK0TYASCRr9SYtZ8b3Ydub0PNmQA/0aWV+n5L/kHHQAEMcB8PhgfSLe7PFSK38F/qJxZ6BmCPDw6LyZb0gFapRAp8HlgXD+Bkhr4VysH9Q7t2/W06Oj+kdon0JUFU4p/iixwoKKbIkXHDtobAQooGHg1wClKZDN3i+4e3ZY83WbzUmCGiYLbPzaOOi9urwzsPMqYWjQrNdl8k5yJKvWUoAYxNKi6GhQHzpHVtbdIFh8L+CVzuSYAXifd2fBRUHq9TDOZS8d/0u/RnJZ60XovnstrVsdFRet3yPXvD38sEC2M+yEuB1btxZrSqdBis4Gn0uUudetZ3aZKOyLk1u+vn2qHPLGY8lzw3rBuOZeS/UMWR5YKmdDNBQl7eM5jwPeQ583vt/+3WxEh7I/FJK9bCgsNA2wVk51n2wh5IsPxwOoFJYiBoQRt309hCyVWKN3mJYw8LjPNCmaKYQq8ZGZ2x+UJwWHFqeWAvGW4nJthHyxvTE9ErDP3vj9kImK6OBZdQpJM9FrzjzrPWLO5zRquVrPotCyiwYEdobvocs13ZfxafNnMA8SCSo9R4SIoqUKZTldYOH5iJa5df4pLh3ZkOsTl9tiz5tE/LdcnlCCkHxmUqkCRjS1fHovVvYmGGv5O8TVJCQl24lTgh5hCtrQWsk7hld7UKYnkt+Ljm3VprViyOqDOgt5GxEFEzy3gif1zU3rHsaSCUJBCPRkK/Q+gXt0ZWKQ1E8yn5o7HisMBC8KSrVQCTCMq+hnVgrAnNCYUlQCiaSWViyYHAYtAo2hOgidyZDte2tLNihdK4uUcQNWTGicYvrrfSHqNpoiKlm2US8GoiRFYn3YTYc8fd+LbIXg+9z3Z/f523KLwtn7wWfgwyywvvk+imPM9+3F855b/k5/btoE0dfrpRjy/vd65P3d5YTvUwbGOXJK8bvMR9eC8h8FO1inPMInXc50j5M6LPhddERHCqBXp7h597I7g2JXjFlhZXXZxASpMKi8DKkNAEUzCBei9xa3iNPDtx+I6HyQzMvnX7fEp69FSL0WqsP4sslFocWSgxLmsWMDdbblORtZdpPTP/sthC6J8Ib2WObZl1lpZRDSL6XgQJ5Id+msPoR541o5ZI3iDfgtPdoYw2pm8J09mDr4UFr+3i4FJQ+c3V1w5wI8pjY0M4R8HmRR+oPLotYQ5l4s9U1kaRUIh9PcYF6qrnTc6/IHIE8jYVH3k/ydCIUEt64Ci3lWbnAVvoYlEhBseSwcho7h+QpSl6WTYU8x34P/ItwHJVmJRZW7soeTDV6WFaAthYJjRUhTlxrIIiLhEFoy/0fZ6B6l6EgEW6j5zw7S2OSeZ3ERej9yE7CYbg5NNgsb80f5zZySFJm0ZrCRgtrpRSOlQIzmlRbJK+v4NAtBw6lleH8w71shaUc4dU1QpgQxy23bUGXhWTvOeXzYkMrr5c/qzyVmGTyPvLe7c+1lYXDo+hejSJ0IHLbXIjurD/XvdLqn5eVwEDphEHDOe3aC9VnDgzR9mkrhLcJejHFR+4vIfcYAZiYOkskBTjjuW4yy0zOk6mwgm/07VJWf5mmnPK+mbYeTdG3EgZcV0OCyGFhUSfnk3Kw/6Zsbm2VhYXFFnd3MSbaWUfBn70rLyqsPyaDU82JF97FkI5Pt0Udkn4inDA5OytLK0C7RFfcUEZ6saEw9IbLkzZtw0yz9nvrJx8MjjuaJjZ2iGEuyV5XTlhnQe2NOU1h9c+W5drun7//r1V0fRx++Ay3DU/hhIDO1jkNzwdIUeZbom4G95WCcVFdTfzUvKLIYu3xAOVkPjMXjQYtEnIYDKmhhqol0PmOUatVBT08LC2wuu264Z4RTNHBl/ep/4mpuwmiCF9SwaqfmLy44M30xomcQbtPWwuOF7RgNOTiAxhrziNGaJUKLHJjdS9cR/O+UDg5j5dDnQrZyUDKyXNf41CohSS87AppD3Z55i3JFqFCTht+3F9FJLV4H5xheekq/KTiQjuPAOlz7EmBSfKIHZxVSqyPm6tzTbqrQBZ6DnOIKQslU3JRgF67plChZLBgYFRW3v6cz5qVsZWfn5WFqr/PNaG6LlGfpdCQ5ddAedRO6xK4kAH2gH0exXY+5cx2USchdoe/zHKCe9VQ/RwSjAH5s3z3BPPPc+B38O989vP8GGU68HRZb6kIgQvfYZyaug2jdqQCw/F+IwM+6dRwxVB29QpM+/k2SrCfbxuD7b36JrQzLST4ne/83zewkI6OjsrvPvx1efedd8vaxnYoLCHCCB8NSnxNiDQ2BkShHvRBtMZDMBmBA2tLG7iFFCyks5DIQpYbjvFyMx8M4ZW9EsqL1H/fBFiL9/r5/WaygLCy7a0Xj3casqoJ28xkPEQceaH+NUusV8bTFCzHEj5Fbmo37QDnPFqeH8OWaXFT1geftIEuDAXGvKXqeXl6cRBTIXe2qHiQLnTYWQRMgAbqe1rBZD5kw7WIGi2KyOYBUli6PCE4P6yss4fL+wZTfmDjBdOO8EtdXygrWODWJFHYSo/t6rqMYFW7ENMhTHM6RskBFDQViPO6+B6FwAHK4N6H98HaFRE748t7MANHaPR1bVv6vehz5z1iQS4B75wbjEvlKpvwbk0ew0WKxomi8/FaVLh6COuaN4xc4GhxSYTUkrac1+sbcCuGQRLz5LUahsG0ZyMaXecjC+BpZ9ICLXtZveD3fOQwpN/fn8/7M8uvPIf+Pf71WuTzmO8xzaDM3nn/9/zZKpfYpTmKpwNhl8+F94pD2n5vn+PqNIRB4vMP4wbcjroONFoC3PjLCF4REbAepeZZDczk3kusNniW5fvw3bIp1gByzMWGwsqyNcvvrFizgm7XaL/UkOBf/uVf0sN68+ZN+fSjj8rnP//5srK2oXYEcSh7TyELvUFrjpiN8+gjZISSBj0sVPSC5bBb3piqr5IQpY2c8itvc63zxsqHQIf5dkjgX/tdfo7vV1d8SlLSf/Oh8Wbz7/Mi502ZPaQsiPy9hA44xlTnAuEP5ncr1Pk5gGFa+MaLnQ2DaYdF41I+ps4dWMxRNV8RSO2N/TwKI4SmOK5hSYKR9yZSzQLWz2BuIRGZ1rlwXirllqAQHILqNz0+RyDArCzhwTynEgG+e2KIz6zWORmO6zJMV+NCNk95HwqjnHiOOjHmfF0bhhm5VEuTad5BncMQVLgWAAUrFgsE/2zABD6H/N54fFrOxqccx2hpsWxsbKTQi9G2KofIhpnPlg1JWMkWrtV5DA/Wn5NBelWODo85tZc3V+XRo8cNHMBNoloZtYGTN4+z7nt4Drz2Xifnu6wgc6TB56EX3L2h2J9FXI9599xbbmUGEVECCV3qMHfb67frtHpv0e8xGLd+Oaw34nSYTqqVnGQZVZWOQU2AiYcCycYZrnOh+jQ5lD1FnreoTcXBIWN+GEjwnqwgqKSj9tb39HxlY6BXjFbu+n2KrkShfwoWtchL4qftlbjHkxWx1yOPtSqsb33rW1RYh4eH7LuzubVZYEXVuHUVXIlRIe2U6oVE/x249uAuc/2IvSt3poy1veUqT1MqejllZweCIp6fX6hfyF5zZysra3jf18Kwf05WzvmAZMUyzWLwhvPn/fxekeYNnA9ov7At2RKtVm5AvQQP+DZ1jJ/Vj3fa+G2U2OrmhmehtRkLFNZwmJScZlYoZFg2+0gLfRjVJERnO7T13SMfokOjz3EOfd+wNN1XKbRnlONEyNH+ZbCQZOOD37M62YUYzs8OZyAfTPyF3gKL4xX+zgeHO9GhzwAgcO6alhQoIfUCywZP3lecYyisyHFReEa/qmlrlg0Phu/Z5l2IvyzEh96MhGQeg4EEVQiTDFg5ShffG8yBa9Q3SW1uFNqHlzqso4TnOD4+CSQiGk4CPr9AJnfOR3h+CvNrtnojNRs1/Zp4PqzEzDAzME7iByn1aILqLsdcM48fc+L8fA4f3y7wx9yRQDhWOCtUjBHz5PBl9tDrHg+5yTGFMUWFkaEKAQia1tQyC/AqC6JxI8PUKdwoJZXC4+aUfEu3jWwQ9PPtPZXXybKRCNjkjbewaAt99obx237OZyuvcb+ulqM1hwUPCzd98fx5uXv3bq25kIU3pN9pSkBhovaygkjnjZgPmYSBe6sMk2m9cCXPBuHS1kr2tPRzr1B6zfw2RTJEuSXh8xbPK79LftfpQv822MDX2cLsrZa33aefj+ZVhECPnGI+QHl8WTG23+uYZCWahdktd33QqDMY4jn5bpdu+Hgj8azPcg4khJWABS2hzwMdqKQ6BxUbMkSS1rxTZAwUftPx9iGv26Tm5axC/GnlsGyAuWN2b+BkAyF7JhSykRujlxb9vHqDSJ9BQbKsWs+H95H/tefEdzD5q5sa2pvsLPO857NQzmvodYfAbmH4prBwa3mTCkv6/SFEMzx8b+9NmUxEYWXORTBpwCOzJ5/3GJlHou8VQCMA04AqCchidm6+AfDkopydXxBmXzvgxrkTm04zbHrjL4cBJUeGnQb68+J1GQri1jCxcd8FRKdrLZLP5UC5pD8Mxjj4wLDp56DjhI2d7KE31rtW2jDIy+o8ZFlkT4uovg7YoK0airgXMLVcqMmqoQxvUaweEdmUiJwWKa7hu8L4Ojw4pNG5vbMzIJzI89Ub7vnc9Wcqn9EEuvjgBhtuf/9NuTg/Z6Hm6tpaWd/crHT/zlc4d+U8Yn6Av88u9HAAw+67WATlUKydHbKjZIwsyRDskIWTldfvUyb5+lseS1rst903K8g86T440w7HtOvyWPM+ytbHNEskew025d3WIh9UW6j0WDIzSU3qwkMV23q/Pv3YqrUrUyrgrnZYQgmE50t0WALDCATh8KvWThamWCssACAA1TU68lM1PyTzs7fAvSPI2hFmu0CAw/0xOBi5GWANCTZvriqlxFrezN/E2GFmsNCDUljNYBusEcZUux1nQIhAEjlEOPC4Em8g91S0frglc+KdHdbz3ndLeNxzf3+/bG5u1lwDFWPk9OQuKbSIOSaTTbDDyytVfzFEWxhGo1dVmLNCXRgUjtnkvfetQOVNR7NKNk+dY2E/9gi8aIaza5+l20CE/E6eG+/xPizn3+e578+P58ZCL0cCpl2br28CWspimlLk3k6AFe+nmg4II+1fk1M1E80t1Qw2NW4cgorI8BP1phnMwPlK+X7vY58RzWcrRepTENP2Wa9I/B5Zgfq84X5np2flFz//BT32f/PFLw6MoDyfvfzLa5EVVK8Qv/nNr0tK/Kf/+J9u8PKI6/7sx/9U3rx4Wj7/hT8sn//Kvy1zIDEM5nW5fw0EkRXF8NCm0FAIsybEmpCRwjIVkQtHh66leOSmCaYharBXRr0gm7Yg0zZSPiiePN+rn9g+RDC06FoS25+bFgv/fWOYNr9WRr130P+c39ew/3zosrD0c24pdNc9mRuQOIhQMBUmHyUAUc9RBUnkHZ0rYht1hEUQakOoMSi/dLcMZ5bnpn02DNOQzNPFjh1i9Jayz6CQWgPVanikAIM70wopnuy8KdezxjY1o64VywixwbNrO41mfVr59mtU5zt6WHnNssLCNQCBa5ZS1+2Ym729vbKxsTkQDqBVymFC3oOCzyAZlZbwK7gfuW6yPBj24xim5DAxAz0QIYd8+z00zXjNIcq8xhZQ0wRl3vcZATiUOy0Ems8xXtOGQl6LLETzefD7+HcY123UYeIiTFyXNvbwvJZHaqcx33MgnLW5BiUhRO4halWNMvSLagprMLcRj8o51l5u5XPeK4Ysh94mK3tF0xSK0jboPn12itzqbFlaXr6FDnyb/Oll0UB2JcTmn//5N6Swvv3X377Bgz599rScHR+V85Pj8uTdd8qT9z/LzqAOdTQEUqJoiU3tydNEKDTSJqHlMJzg9mQOIY/ZelcS09ZZfqm8oYeWgrtfNqs7b5D+MNlSyOGfrCR6KwTX+z37ME8WNv6+Dyn28M78LM9VnkcrdMyVrTaPYdqmyu/nd/N98wH2fb0WcvHDimRPmmC+todFPkMsNAAOIqO1tCNUOoVoosKqFuvKslf3ZBJvOn7Pndfvk9gzDBE1AIWC5pGLCjOxCp7Edt3PiXqHxT3JWN94GiWsQ1G6+RoQkYJXkH3h9xk9/VzX/FYKbWXhiHt5n9lD9AG2FZyFdwtmAuggyHlO6isko3zNwmiJ3X/9srgf8kozqS0E3syMPuxkC+65KGHItZNaH0VCbJJP825uhZANd08E01lAej9aoPfWc38W/HfPm+fbgJQsjP23aSHyptBElItQp2Hqfq/+/HsfacwynvqvacqgF/q33jE82Glnl6UbOUdKVnTxUeILewn/Mb8UObheVthTc+mG27b0vIJZyfdGwtvkbJZvQ8PLXdCVEvJpc/pl2jxlxeU5y0aC5yEbKfjdoA7LIb8f/fCHZXNttXz+S1+qgihPcD1kHSIG1xjNpKSmX8Ts6xEaykSsYflkmKTbKtdnBrS9VzZ5TL9PsLztuv4gDDdpo53KC5oXOh/A/PzfZzFmK61tQhVRIubvuW3z2AyDXmHldeg307SfrSz7gy6hCivumnUw4mccFVAi6V2kqIR7Ye+IaLITShQ1GWRfEF0XN2AoF6Kd/DNDcupdhHYS5DNkS5toTW/aHtb42MsKizPldTjvEeasIcaUE2iHSbRSNQdLaHrzetu+UJiU8zKjsKkKkJuRhTHa68PnqtEClgkwUkjUiFIparpsAGShlddMlrD+h88OKh63TNfvImdJtBnmJfzRHPLley2UucxC7lB30DZRsbneil4zvN1JuQzOwRr6I8hEa9Lvk4we6wVeFtTTrGXfy8rKwsm/z4Zh/p2vy2FUn6G8Dv25zM/zdc7fwvvEl3M0Foq9AdKUR+umm2VEO/Mq+enXOSsfzg+vESrPZ+7/b+/LmjQ7juvuoHumZyEGJBbRpEWBDpOOoP1uEwQI649LXABCz5YpmQqKEbIsbgCBEGYwW0/3tCPz5Kk8dW7dHj3qYSYIdvf33aUqK/NkVm7FXn8Qm3L95fllKEh2zNNyiHTjMi5Tii7pVXyV48kBY/y9Rj3eFU6oYcv3T4aU8BmfmV6XKnVifAt05wGT8KT5v3gucYnuYF0Px9WhsD7++OM8XiT+++Xf/u9cgO99/7+MgjZ+x8XXCfgg0i+ex1S3wqIrkYuoi5sMUbUlAAAgAElEQVTdDIbroSy7WoBcNMnCcmXARVVw8EXGpHvnpQtCgvtnymwugLnVl84b7t44ujee45YqrabnF+epsGLxuIBqnXNHRFqvXIsJBgFMcR5NNRqNz9hJId6vKbxQiqiNanBiMB5OugH+oWTSLcgmgHT5Yjfd6wrlS7CN7+AWKVdaxSsV4NLdnA1p6atHgacaBKjHq8Cz1FGBO8z6DeHJweOtKG7s42yYacmas0nx53EmVWNoz21FiFVoQIlRoJ9ium+iAa4kXCjwkJeS/wNsmNF2dZXd0KEs6uiHyFTkTrbS6cOyJkgNMMmi7jhKpkDT9wNSxK2K4uoSXd3JF4wnznLb89QgvLvC3e3HsalsBM0op/HTY3CKI8QHVV7x/QC3Fxfbk8dPs9NHNDi4e/d2JodEognnuAJHV06KQ+RhBVasF57Uu4dhR0wu65UxuwN/2WFx58Z3iO5BMa9k1yZ2xKGG47TqCp9Ia7Fyoo84MY05SLL2V6WXYe42pHRznlVarowLyFm04UJcNBo0//Zffru9/c47I/nCDQLSPu4bSUg0kGkCFvF57VBYn3zySXZrjxv/4f/8KgO20WPqzbfeHILZVg41ZccYYkIhpBlUziOXz7q4MwfBDKA57pQMzULQtCjqmO6RrhmfdSxANb5agGopuMLCd1g0BQxnJldMrgxdoFT56r2qPPUetRJ1vCUOI1FBhd3nqEIR3+mWGenK0S4orBnsetRCiXu5k6WipBJVRTgYsgK+o6CxzkZLl1n7e0VZlesiK+e5B4KxELSPHdtwPZn1mI/L29ksFydMK41pIUNZcAjtJss10NjXhm4P6JkXtEByyCgcTsWktXnoOk5+QXNnKG10HZKuLFW9X6oLnTsqRX0oITFqOI9YoxTOilkxeSb+ntoY8VwrKsbKSgylFP90t518kAcY1jETNYOx9qWU8tRhpj5XWUJ2Tk8jBDIyKe96Dj/TnY0C2koxYI32SRXK91RmrtR8d6Tf01gEMKJnIE4E7pMhODbFCvze5z/1mK3h8mSI4Cp4fOYYusr7zpCpLjF8R767dsbZbULAWJMgeox1MnMZflQkbAI96FPrxnmyaH0o4Szy1kSL+cSMTp6riG2tF41jx0PysK5hK/Q5ZJHXpsy0kUx2GK3/yiAm/WD0MCkE3TMUr+OZ48Th2GERAH/zj7/Z3vzG17cHDx9mPRZPtCXg0ppy8OROBiCqRIBLkA1bmbQBkKLbpTLRyhLHO6JFEHM+pSDP/MAK6grQK6FZL0J1oTEB4/3+TP7NjC9/j+6M+L6Vr9wVpr4nfqdSUUbRnS7fm8+ptj8hyFhouNncqmHNCJ+t7/Qx6vwhBGhQSheeA0JbxZXZpA16T7DT4W5Mx5XjHafaykmsqWC6YDgxtVuug8eq08cKQHScUGZw99U+cewWW+hS5Qws4xowV7Wb/0LpZZsiOawSiq0b5rJbO+kSySKPnzxBU9hTnObLTRyVc9JluHJqV5ogF9fHES/YmVDxdfID5C13Pll4hlmm8ZFHj0TPuHMUnIfbr7ICT3J3jfjixE+SmUa+mK3g/ZEyyg+cM5UHQdfXXXnb5ZiApff6c10pqpJwWY95sp0SwZq7SdJqUjKUHzkdnOOdFXsnixURR6xRd2V8NnenxEtP3rnk8Td5Q6f6Z9JNGCWtbSdeTWNNG81m+7D2nvDMOdQmchOAc7QUa+jlgTeGGAJ+4nwcqygratRQB2CQ7T2JZ2rSDr8H/+X/j362jr0//OF/xyVUWPGwP/7hD9v917+2ffXVo2zrkWfZVOJFLJRnHynwYjFmVyCYjK2K2i2AzMOokK+u1xVUDLdHTijcY5URg2ngHyyWwhtJaYZ9X8H5cr/phB281ZJzxlfhUf6gwLAwkYR35a1WIZmbgDLmYAplWEb1QjIB6dfCJNZk7B4K90JZZQLElB0nNJNMKe3CwXGpW0fHnLQYqeu6EvXs4rSmNUO/nAg4kfEkZE+0IdJ0wdEaFc4p12Yl3jB7T46bz9UWK8zXkMqRghDX6o50rH8VQiZThUuQ/+Kcn6JnXBvgTtJSDkbAQALjY1wVd8q2N3XO3OPHj9NFkodK8mRZQSBmAVZxDTh6lAls28UzHP3D9QkDhG6wmFscoZ7JGEnUgoJyC0fT3HDV3Dw93c7u3M2fdDGl3b8qhyj6rniYfMw1aP7EhNTF5AprZTjq/Q5UbQzN7l9fc3VVknYcS/zUOK7KAMejBcecs84955w79k7eQTcRKnAmSUAKiQM+35Xi5jiBbzwUiDVVdLNblivjn8TDTLMvo6nAv12PzKBs4z9ehROM0f6Mu9XAEtTMtjsdazI3AHDFBUMKSXrkj/1GpSJru1o67mJ7s6NGUDxv7LA++uij3GEF8b/88ov0w0cD2v/3f/9p+7NvfnN7/f4b0yB0l6UPbdCj75fNNTt7xLecufuKg9/Y+LN2V9hN4DyemkK5cwailETC8E7BIVwvFFYj0ct/cyEE8+f/53u8kl793moFqhAq46sw6PUrQYX1E7VHOEaCAJ/sU0kOGQd8cbU9z9odzYTTo0MwByoOnmcGoIL7LF0XmXbOzFApDKwMOp+fj5npfFB03YBVhRa/w7JLtxgzpNJ4gRsxlNdwIaapV4pPgrdTvKF2FvMGXNzJ2VmiDB7iXiU2PE/eg+tnAHceTIfGnREHxA4Ryjau0QatmCtd5LHLAS+OXVacV/XsfPvqq4fb/TfeQOIK0/5rTEELuPwYL+z43HCfPb/I7grxd9RNxriiLVPwY4wHpxvDOxEGH/gYx9HwnrTUT06g6GJeJze25xX3RFcLb7Uj9WhytAcBaaW4+AwqqpXCcSNPnzcknPE3KWJXw8olmQXIuotRw4/vUMWmLnz3apAXBp9VQ+F0QZapSBcX5jOHL3Le5AUxrin/KyMVKMPtRslBfTafQVhKsYwlJrqO91X5Ed3aeGR7v/gKNezaIEf/T3rLFOMh7/hPvUmkc3Q40WfmGjEyYG5AX3PFkpUBtVBY2/b48aPt808/277z7rvb55//Kc/h+ea3vj2dMePgq9ZrTw7BaxJspFqKZUwryBUEBz6Yug4NlODFCImnQBZj5+mrZhUqwB5Zdq7JVwrLhUiFxS09ZcSVC5UL5e8lPZxB0g30Aocydg+8qk/LrgLRTugiM8FwTHUJDwyn4XsCXUutj8yhEr76O5RfNE3V7T3p4fPU9ePvDQoAX6UbvwtGj84HOPiPKfO5kKUQylhJ8FXPP9x2zh8cX68b3hvTRd0Wmijj6Pj0leDIkdw04cwmFMPCXZLzTE8BLEUIZrite1enMclcE14TD41u6HE+1lDEHe/tROV9XMT5Io2TPMokDJFtZCDGPNkvL1z2sXOLMUftS5xSjONJOhlGlYry7bOnj7fbZ2fbV48f55qzMarG0ygzXHsFe1U6K9miwlKPw5H3YaWweK1mkDGOpRjENQqjDrG8nnvyWh4v0gCr5SUERsosr6frNYwAGicwoPpQU4yhjL3cpRKZkYyEs9iKEad2Ru0p4mGfStdUB/UoPdwzaURNw4QEXdAh+fiQLj2GZJi1B3pFvHZuMhBsH3yFHo8x7+4n6vgHQ4ip+HV0yQgHzc/dG7VzuIJGA9dReY3vjc92CitPQr+82H7323/Z/uLd7+a1//CrX2VNFk4R3acmEqiYgUZGQoyXac5zDAoAot5b/DGAOoC5zjvK9UEaIQBGuw5oKu+LFyieFK8BFakqIBVAVt3bSHLevE7BUImnAqpK0a0E0kOVkAubCyt3c1xACBt2WQmEKoRh9RV9AoQ1yxAbk05GUIbIMVTxb465aJmtd8IdWympOlam26sF60rXjRnyB38OeqZAwX2htHSAdGa/8drcPcLXgcqmmCb57PkFmtBSwE7qcEQcc9Lvh6dS2ott2qwZCkvdiuRNzoMGARIcYstWrp06yYCeAOUjXfvJ8ENwqXo2wlDRuY5dV+0+UoFmuyv07yO9aTCp0ZHHvwRoZYnJZTYwRmYv/sV7CCKqlPw78kHL/L4cRNdP3YTjZdK1Xt/F9yuYcVwKns1/kaofZzvB9acxN1VYmHMdsxKdPHjkjWAJlRW9QTFPJnjcOKExFGUGPJBl78YafJ+4VYbS1Mqo4rXpuehdLekFIxwJGBkvr4LtzLotl3pmeUrmrcrayKWppKeYSyiiQIQ816t2f+4dQo1a0CV26JgXrgEGFYeMHVbXcna8i024uTbKV25szgYIjLhu+8SjSaB3hsKK87BgfEYzzovt888+2+69/vp25+7d/OzXv/7H7b/91x/EaTtdIV+jUMYGA3cS2UiwYNv7cjlxB5DCUja/Alo+Myx9dsFgVlkZ7JNSgBSBsOxzV+6ybAxbz3H/dgt/b+WVwL7L0l2TA6wKn37n4KaL5YqM8/dF5j14f7jMcBxGNk0NBqq5o86jInnDlVK1O9L2Jxg5XE98Dy31aJV0evPWqAcj0GmqPQFL6R+/a7q8ArCCZvxOl0u8mzsU0nVF35Vl1rQuE3RYPu2OoXWKs4jAH+wfGFYwm7cy3tpuISR6tOWI3SjGEc1pUfrB+EeKcbnbmIQTcxvxkUyCqPZW1TyYAs8u2cwrGgoF/Sx2wXVdW1UouYmOGErJ71QgXBm6moQDsOvSg+CnOMZeDY8ALQK5go2vrfKqGgTOH5QJKKzkil1RtiqrYdRYjJLPIa+ocUSjjkYDv9NrY16PHj3CmXt37mxndSqyy1xcp+s5ZLVKf4bXBKgz0Y68nTxUmasDe6pFle4ySSvFipTxMkJBC7jzEPNHnDepWO9gXI0dbfLLhERGuGmUVdJOHH1z+SLjoaEAo/1WjCnW/OwMReh4tO6UOumCPBElNGEkPH9+njt0nFQPQ4vu5RUe8jPycbhYvWwg3hGxNNAeGYQ/+lG1ZkIMC9vE+OWrBw+3Z+fPMo8+Lv7008+2m6evbW+9/fayoWHGRkYWGGJhKmAK6PydAMxGjQC3tiTDys9CSf6Xk8JKYZdd7i0Wo0pj19wCM4ZScQGeNqrv9x2jEncFlsr8ewXTe0YVJH2fCv8AqFI4kxKuz/z6He0qIM8MHrgS4J5KKx/Y0IW/zGRLq6ky3eqysM6zw0UxKsdHhYXEmZmJVdB9zg5azgNRBkGgXF2roLxaC2YU+XNVGObvUOvF9HmuH4Uf97XCSlDJHWoGtpKQ8HhAuNh5gjwRwp/GUZ39k/xX1q/yDX7HyLSP5gqEU9eKx8B5KZXjWOcuPGUHpqxvSyucTaehrFK5xDjyHDAkUo3TnUuZEZRT3mgUlSwOOZRdifLCer2wa9NdlispXS/G5XDNbFRy56MKrGkDHFEFrHLNs/uwI0WcTw0p/o71sc4oRauhXCKRIzihrnMZHrH1Ic+rnRZGrgoW/Qn7c133dJHnuma5/4jvJ4XGe3rHpxsK0ITGAn72mvTBmYzLEQMwPoyCB4hyrulyz44r8CogyzF4KupKsWtXrFutOT6ThCdhBOWXDz74AMMIhYXBwBf56OHD7cGDh9t/+Pa389bQvH/3y19u3//+f95u374roQnN89eahsLKEWiUqNtQNjWqVC4YLK3OyBREfUj5/gM2qn4lP65xMpUzT8CsU3sJ2rkw9cx4boLMjrF6zA58Dg4Oqg7WZDpd5JnRWomT1ioU7vpQUFBm1nEqOPt7cy2HX6DTSpFFVJl8ZcVxx0EgIJPNDAvXRqSLDwvz4Iwbgq/O35/11cNKQLBsKr7b12NFVwWiI0EYY2EGIN3LVWgdp97yXtSwgb15JhYkroqRKVdJiu6ivTI2EqzI4mOn0HKRnQoijjZkBA9HnVgZZCPXZOYd5022aXLajZhdGn996qsWGY8duqDSMBLNcCK/6lq48tJ1U55Wnne5OJK1lbuOz3EFqePQMbjy7Pu6mYC6AJV349r2BEBvwtB7rU6uQdF4k64zpNPggk9+/jeMbhguI2wiDcDTmJAEl1me2uBhVjQsSRpTCwvHFOIR7bi+OR+OWowVDZ3QPUilF5mwcYhnylPgrIQUXJaVv8hLWTZjtVeUb+7MP/zwx3uFFV8+fvRoe/jwwfb22+/gkL4bW26lv/j00+0/fe97YlFgKNyyNdDNQTVNE1HLOQPZdS6QCgEVFuMvdBumEisXDF6MGpJkqqkqnYHz7oMQ3+9dV71lXgmRM/uRcOruQi07XygFlKVFLbuttiIrGWCRrOKK7DrQXr0ba0cwrB2GgKy6LqikVpZ38/Z6Zx1z1TTieK6WBJCu7k8/op/P80ih65qiDqvTxJP38oN1YgXaMxV/k05hAlzyvn0huq89lVaOr3oU9royaytXBo7xOggRb2aJaR8XwTX03YN2jcj1zGEjFoDfmLJc9XmNsLtaPaW50pm8onyk604+cmNlWoNFOzd9n967MoqGVS9F2Xs5ogGyAm7yeO/amO1GHsXzytsjrYOSFvT2EHui3lF2QpMi19Q4aWqbdOLuPbVCj3MYTtw3ibKALGJsOz4bGapUMwwNEJ9ba6qycvlyozDv0qNQJJ6liTCM4Ub/z8vLKGTvxBflEeeXeSxzDSTXgfSJeX/wQTW/7RgWdljh3vj8T59losX9N74+UsZ/+8//vN29d2f7s299SzJxOigHbcvzkbpeCANtF14DIbK38n+WZJFXV+xlNJZOI7R2B2L9ARCQXDAOl2M8pxiCtRMzkbq1EAVRlZJbiJWbMLk73Rp9mcI6WkC+V60MB4wjBtMxq/J0q9MtmOue14qsmV4/c9D06xWo4nfu3uNnponnkRWInfBZ7qLVZyggrsbmc1kBYSRs5DpnI0MkUQyFFWUDdJ/mRQX8upOKk5kvcFRKWJi3z+IkA+00b3HEfAcKddO6SkM4/efoXH91Vcd3VOsOunvEKtcDLElDX0d+nrSsLSKmEn9jZ+V8uuJDp6HKiv+uxtx1PK98vXr+kYLr+It2aChNQZUsSQzxnKgdaliQRK8MFwCDtCaUyQQcg9JXW5rF/JjEMeFHHdczQLVS2EeWoqzjJIsVroA+qDCHGKtw7e3LC9SAdPmaadseLdClO0fgnfOz9VnkLZ2nrnUrNTXnWsHj2pbpI1mdsQ3rsnpnfMZaMolhfZyiRIJEsOtPn32awPzWW2+lEDx7+jRbx3/2xz9s33n3u9vdr32tmhvCakP8C90EWDxGq2VlOfdE2qcaz8mdULUVSpLIovP4A/ro8XVt7enpjh1YLUoWe44kkPmgQV1gEsp3FPr3atF0cV1RHC34CgT02dcpNAcqZzxlAgd4fa8HyP39+hwKM583CWwNdr4f68HrtCOIgtPlRXReuIyioCpY7MwuNRTWwoIXO9jpGNnSKz8TtyMUFoJD2UcxwlbZHb4ajtbZWIkprHvLFN7I0gwffbQhi44iL7azs5tIo674AQxmtsTp/m3JpwIaMOwQE2RbIQV9xmgTKCtFmzvUFbiONWELIBp6mYQED4Typ8Y1rlP0RwbEy8FszrLlWjnvHBlQuK6TXQiy+KxBXnmzSN81hdxBywR5PX9yfgBFGOuqtNxgHd6FHF4fx8KxZvZzfZ6b93HO2uzSjduzccIApzkxh4Xcyt/I0O2EC9K0adOxolYqmgHb9XRUYr72zheKb5RDxrxinuptId2oHHUMPkbFOKx1Z0Qq5Od3VbYUn//oh+9BrX/88S+ukIXCrWQ0MHy0PX36bDu7fZYxrGdPnqZVGC1e4ro33vxGVtYzsJYTyQrpCN7HoW1ovBr/sqDR/s3M252ucT/qSLLhKSu38/7yERcrtNNEagLQU3R0Z2DZcdytVtK/VXE0TUibTqvmQqi7zIWB96ty4X2+qCvwoDBNgCZpx/4sv87fMTKWJJ2Y71UA0bG4QtNn8B4yu85XM628rosJPszk9HGv3r+6xscM+4aWdJRHmLVXAet0BTGDr3ZJNFBGUoQmG7SUbReXYZgh+M3EINb/DZCJmFFlxXuT3ko6BEeXqwlNiMvNmGPs4174agdTAk/SnMqqYmfIbuyO2QQYX0sFE4IglZvS1uUFNGIMeJYNXSd9Pj93XqEL7jqFpmNzflUApBfE5U3voRWsjZ/je8YClaf5XuVHZOTCOEHRPZofa/d0cCGMJdJTx6S4kveN40Wq+bF0ZmkZ7wMwdR319xXtdT2neexcjvjWaedKiIqdz9Xv9X6Oiwayr2/fN85fYPFYJTmWNEdJR6a1l8L65JO/gbNi9BBDNg99/mDNsjgzmAhh4pH3Q6CiwFESG1RDcyIuDLgXCis7SFTVPtr5IJ0Rwar4KT3PEJoeNQnxbaaDDt89vmOqO+MmHFNaVyXkzcwYizLpAKCFRQ9FxTE2K6iSOQJiBfYjAXQLxxmJY+M7SFuO/zoLWZnJ3+9K+kjZOvOr4BCUqMzdejsS3lzHOgzS42UKdLoukyBkPm7wanXSoDUMZoaFHoW35+fbk6c46PC1m+gSQVBHgWVb3UhSkS4hQLcSrg5DuECG5zHXpMCrd/v7U59TqK+Qxjv4LxQOlZrsEjVmle9oh3vtTObMPjXUnO98zCtAU/5QY2WlYPT+SaFKDFblQ5WiK9OX/a18T35QcFQe3ytqGAiMKQKfOr2a48JSrzLYehcIuWMmHXG01ji7mhBXOiljMrRGfKpjjlR0xE1dA8UntktCAXMbZyrD1xkCE0ZUc2SnK2XV8VzXmmPyMTiW6Ly7Vq5Oqa7dVr6fJQG1kQoJHDusX/zib67iIg/eYuDqQ4Z/ciQ2+YhFuAofhvANxVP3NBFhDXOrmRMa7WlwOi3/QcloVo4kV2RPOABLdAaIcfNe8SriUdXb7jphVUBUZqGV20kDSNzQZzkoqGLR53r8Y8UAFMAVUBDYCQwvA5+4Lt1wEtNwpbYaOwFGfeEKAKp8OIZRqyR9xVT4jhiZAOFuLFdQvj6z1S4p7MnwUWzNVIar7fL5xfbkyZPtyZOox7m9nd2J2hOcMJCNbcVdw3R+JG2Ak3K+FUsFv5bGkJRwgSjITMUN4A5iqvycnBSHRg5wqN0bM2JXgEV+z3cVkzO5g8/JOVmcbWWAOO8pL/F6VaYvU1b6PH+fKgOdlyuVtaKgCM9SvXrHAp6aviPXAbgx1kTiYjAiOsbEN3J3uaLZDtxNYek9Y77YYpZnAEbVaGZXQDp3LsGYWGAb73R5IZ8SrwbfSiYePxtrWY0EnNeOeOPfgp8rg4SyC4WFedeqDiwNuo/+o7ANtvf+xw8hgR999Isrgt8quEitqUpnb7H0tFbM49frNhIdg6sCnfZigQPTf0fSxNQNXnZYwmiswWKeFxmNwKtWAMZKeFnPQceuVgYWbJ8arwLu8+YY4k1kspUA54gqgKkKcUV3B5e+l8+oTt6VracMrkqE962UrwPQiqlJVzKkGkDeKHjvFmpgGAAiL/U14FcKoq1sQ5gjxRY9VZgIlPSOs4Sr20HGkE5Pqki2d+8T/WpbxG71431ldaNbSjkACnckH2gUluKIeghhZquKq2i8L7IER1EvXE6jyLcm3AAAnk0jJAy+PEurehSKpa2gpHzvAOZ8cARS/rnywRHf6Bqt7ve15Rw9hrwCSP8M8lU9NO1l7spO/mQyWJ4rxq2qZGimd6eaN3Nhh4LZmcL5xiH/rJEgHE8Zd1VPNQhIWQ0vkZQ2SLLaLHNwD7LfJQ0TNyRVga7WVPGM35Puq3WjbLoRozKzwh/yNX8GKYF/STGV9Py9ezDCsRbvGzusn/7057nDUheMAxQHr0zfALGvE3FCHSksJmuMHdYoduwaLywGzhFCR+HTmqJklpSSbpDHpKtkfDhNqM2HUlWFtbA+ZgYgIJCzu4ymebl3pEofV+IOuE5vLroqgSOw8HtXCvZlgHT0fv1c56NM2QZNu7PIL2rhOX8dKaHr5nlo+ARIZRIF/OHRqzAFj819qy5kNR93PQ6l0QiB5sMiV3Fq8pGQjs/Za66MjxhZvGs+tFSSC8a5cVV/WN6GFQAouLTC6lorXW+VbedDVzK81o2oVpRzi6iVElnxHw01BUEqEE1u8F3Vbi1kAffvLlMcTpR2lDIJcyQDaREz2h9BL6GHJA2bdB9rO7op0aJzA/t4nE584OGYXoc18e84SqR4AP5q2Cmj0TbDL3NHDRor9GS0ew0EQnyuW4mR/qqgVkqH15F/VvSfdQHeh9ghBGS1huRh1rzxfEIYsuzHuJd8xZyRJfjTn/7sShsjtpyOffMyNXbF1A4IRwJCQqAAjVvcKmplmXe1WMr4Qbk2wnVzGnn+taBuBfj7MMa59ceYXzn/4ejkMOY5k9B4D2u5GOOTOIe4Q8Ew3cLHm22uAEiZwJdtxVgOli68CjBqWSqQ+Vqp/9+frwzsxogbMarAVFD4Pp2rZ2LpuPV6Mq4K3AoY83lZeY+EH65bVOAnGKcbAv8Q3sJnykd7RZqR0TkduGp1MoXZ0qvxLHCVdsjOT6x4fQj5VbgDMS4qeTSHH6dVwq8/Go72adLoqhHuTHRu4PgJYp5sNBth4uaUxtHOG7r+vo7XGUi+vootrrD0Ob67Il2Uz/e/08hlUXAnPKjbSUE54+eS8BB/05vTcaRRd4MGyTSOayegLeEG/4pxo7w7YSaBpzwpqaTY0mm4CGc0WBuN5E24CfGvS3auk09dV38233y0083n4gHTIHW+ut7AFGAnFC1csYqPHM8Kx99/X+qwGLTbM6r4eC2/Xq/1F2BwbYUqc3E3FT+jySLuBZHTcijLIwmVrWU6LTc6CCehisnm5aylkgJFjIEAgl/pl07mGQkdaINDZuZ45xgPzr7hAsIz0K4sLogrUfUvx/V8JsFlRTsHdS6kMhgVjAKIGxF6n4519bteyznyp8ZCjtZVmc35SJVcKgl2JpE6J1e6Tkcds98f70shyPZTOH05+iSGQYS+ZjhjTRUW18XXh/zZVmtY4XOhcI4lT/ut4lH2yyy+R4rza5k5+/z5xXbr1u1sfYcY1LcAACAASURBVEXhnoA8k0SqI3wFm8Gb5Gf8zEan8UvFazE/9N28qkasCvp0wyoPM8nAlRbXR8FNeU3XwtdFQcnXUJ/h4OV860CnxosqYr1vft++r59jlI9nUrZVE5pyLKUZeU+6XFu5l7UDLLCGFvnMahm3UjBDAQxLuUepc3YM1b+LM6ajPJQWR7LOZ/A9ijNKC8wZyuhoXZS2/rvKO9/Z4+tNAcMdOm9XsJlEdXW1vf+jUlgfffRxprX7SxTA/DtNU14B7opRaInyGPcmKsnDIIAKagP8aOJZmhqMke0n8wYFa/99vCu7dkMxphoTVEimLCD1XclKKGE9q0JE5tGKGVzIlAl4PUFsJfQtaDnTiT+4wL7oR0pJx+JC4c9SheU0WCnH+GxW8h0/c8ZXvhmxIOlX53zlxoQSQQEteuRdXtbxJbH5iB1U9dM7Eli2AYrnqBsTCgFgxVZX7V/Hd1ResLfKSAvD6PJyO38aPQZvbDdv3d5Ob511fKOybaGYKnuRGarFk0nLKohvWlTWIduTRVySh3kVM/NaVcgrcOm5VsshSZBROYh7qehm0NzHb7kOR+CpvMd09hVfXausatcJPmMceR9PUiXs72ijsxOmUknlhVjrnfKuTEJIYBuq2NVr3KV4oDYfwz1YgxgRMjmiYwX4vrOZlGvtwPQoFdCsdvYbGi8f5SSEccf+lzQgYwyz8cbDILuGi2NSfaAy74bpEUaAtkVJyeJTzEoeqg1C/C51WJ8MBHTQW4FCXKNdvAm0q8ERZOYFadNiAuc6HwnX0o0HSxXXtWLizivrYKT7s46f0I4OGCwinndc7EdIdveOGMM9U0CqTPSymIwyvFqlRzusIwFrZbWPH6xorsLJe1fg76Cg79frjxSojmsFiAQ3F3xXXKvrVsrpZYbRcMOm2wGdK9KdXH0ouc/mDirndQU3rypZpQvdF3Rb6DrGCcW6U8p5Vc1I8FV0xIidU/JJxNBipzcC8XSD48gGpf0Q2vicXdhLkbK2kePN+6p1aMpJGV0r3uN7dPesXgI243V6KA+tXHwKpEeKcT9HrffByni3A/KFKhd/DrBhf+zREc866Cuf7XZV4uri8/hTgTuVO11xZvBUbVCSJffpwQ+JJcETs5J1rFQ5UUWwkrvgd/BGFy+jmTOSinSDEfcz8YhyEngapz+g8UMV8cv8J35bKBhVNK4zVGZmLOjOIxCCtv/H+smudsoSVNDgC33RaZGxkzIPevPrFVhcgZDYe8a2wU+V7tTwUFy6+4EVWpJNn6qesVTxBFiyffQ06UMiUWMHzaiIaC1yMdSVqb5XpdPwe1s84GUCRDq5YOi6OAPzO6WlMget4tU6Hq3DNBdhTD5Laa9CdHTfdbzk4+czfH2vU4wOzG1Q8MBGjGAATe2AR01WxSR0/Fx/tufJB9DNU/yHDDPpiE+LOz69RPsw8hyUCgwl9OYMU54ZgRxf1wF1PLXzPOJ9Tx493h48eJBK742v9yngEb/iedvx7JXCUaVDvk4QLaDF/LE7VkPMFanK9l6Gm9ZulOh9a75pt73jxywD9KRQgrvt1Ao01aBz4w5RiN4NcVel7yPe7PCRO6qRbYVnTZgxYjwV7JAQCcfSO5qmphoRxFzyn8+BtALfa5YpOC6yCKGE+sgPPhMGVpxejVOswQNQpqmgynsQv2sjYl13NwAcixT/Z2WVFC1DhfKCu9Obsd8wb++/V8eL/Pzn4RJEbEYtzSOg0xT4667nMx1wXAh6kZVoYEgE6frQtYhhsYltflfBO2SDwcLUuWbjT2k+mWTy4ACDqIxH1bEQ+qQYI45Kx0GAJL67v7wYWYHC6eCWqT9rgGy978iSdSY+Yhr9fLXW11nK8Z27gSnEDgrO0C9TZg4QCjw+JudJ/TvGp012V/dq7Zq+R3fOXFv/TJVW7rxHzINNSWcI17gHRLMAPS3rTo7gXSOBIxThFB9Fl5bL55fbk6dPsuj59u3beVvKjqSzuyFF2XJvgCubBitNVJivcnDi3zsZEGPzOgW34lvnJbr9VMlqRhplaqdQZOhxL42gwS+SzMJnZ0K59dmjAtf35+pZ/Cmfyz6nI8vPMra5/uxUU/Wm4DcCeEL2pPiAcR4I6Ak2H+MzjBWtv5iVF3/jYMYwmDonIDwAccBpeAOUd4pTd67RlSzzsyP84Pd6bxstXVogM6rXz1prKKyow6LWdcZW5eKA56DtYELiOYApcA9mqT5ZyM9HpwESnkSP50eWIN0zqsxymTNTqhajtk5QWHlAeoFALX0ZdEpkgBD+ReqxboM5B2VcncdKubtA+ra8gWrdjNItzSP6ugGgQqzvWDGbzn+11rxHdz3+fGfUSbgPgrY6rtV4j5j/iIa6Fs5vR0qP4+S81c3Tgt/d2ZGs090E5jn0cRWUi/He2p3pPHUH1hmFneKeR0xkI+loYNtmWNSDBbikCyfrya62y/IoxHspG225t9BfZ1we8YnyfYPM3J6MBqTzlwIZftejMZIahzA88+L1zQoO5VDqppy3ubtSo+VSErnic8+uTA9LJvZUAoxnfCI7oJWGdd2ZUuQrkUOta+AF6NIyJF33F9moqox7DblzlrGUq5L8q7twYj8NMmLpCtOUB+I6ep1WmX4qhy7v+BuKlbLG7hb5XpYY1Y3x2YhhxQ5r9UAFTBU2//wI2JXZFQDc5RMEi6yuVBi1y4uzgnjUMts2BbFPT2/K9hRpkmpFYvbl/GNftey8jcMhlUEd5GIHFWM4jdN3w+9bTXhdcXRGY5F98uliTE4jvksVAIFtArJ6FmmqoOog6uPaWZHiCuO1vMZBnDsuKlkVcI7ZFaMzr6+3Mizf50oC0k8Lk6cL0UpERme8h5buyl24FoZeGwqkzk3BdDVuXotdPE6gTcu3zofTNdP7V0YFr8UROMh6VT7Uceka83MqHyg5ZM6+iK7xLy635xEnExqRp1o5dTNiXUflPTesjuYQz2QxuPJeJx/NEOVzxNzmzFo8Z+7UnU8pXYbvzUioejv1gCgv5u8j25qtsQCQ7OvYu7ROYMKx9P13PCeAWA2ZUFhxWm8mF4tRm4pD4uTK7+RhP85+0JkentzhSWr6ovME5Udpq+vViq7XwrFElZzzgfKC8wWfqHFMnM4cJ1Tf3MXJ+GyMdaYryDwfKcIMWiY1DT6oF08uwZUAKoN7soECsC+ygyyFcGbnOe2d+fmhsPLY5lMc3YAFRJ9BHkcN6wAp5rvGoqGU5IBHWlLZSLfy/8mIXEguQLwjUoXjJNyzszguvmt2ZkaRRqXF4KlsheFjIbFLS87Od2tdDBdTmc2BQumqDKouSVcmQWNVSr4zWq3FDD77QLALxBFYuxJUodX3koFhSMUOol0xkWSAU0yRMp5HRiyO8FAhdMXodFTeVeXg9KW7l9eQX7IR7Yjt9PlZrrBX68L1GMAQ7t3odMF0dLqhJcDtdKT1Ch5Dh4MU9+Jnzk93VU4D5ZO9C68pSONAQWko3HKHqyw4/znI8VrSthOnuo+fGyENotIbjzvbygwO43OlWIechFKrXUyOSbM5S7HUj7KZ4vTmao1F154ZfEmHDPuUrGdWYcXQGAstlxz5PcaY6xTPNq9Njl9S4sdJ0aY0VY7y99otRXzq4vKidtWNpxkrZZIa+1kusm/JvysMQaPzZ6CgxLCS77LJeZeIYJcE3NC1dIUFd3zYp8RV9JCd8KTivau1nVyCZFleeKRd9boV2DpI6WD4zOsUmoJngxyPakA2F54z16sN8IiTL+0o7ngOLIHL0eT0SGGkdo8FKmVFECCTevFmjIXfZd3NC6SL/v73f9x+9fd/v336x99v9752b3v/ww+3hw8ebj/4wQ92gW0FKF1wd1GNMVTneQUeVWi6hr6jcsW3Wk9fVwVmZ8idMNUDHcwJsEhUAOBCYHGS8UgQkgM6U8FLOroKFsdN+jvf6rhWCjcVonYxqAfqfdx1qtLRtWK87EhRe2Yh5xxzTYWQ2WVwQ68ElHNUD4bKDnc7zX+dfrwyKuIzuu9W7kGX+eWYApjFU6H8o0rOadLrxV0WstriOo3H7RUt6zSvz5BdYQp7ZrIYF7En7OiH+yumE/Gbk+obmAqhXF2lHAn+rINDJ3wUHJ+fn+f1XbN3ld6ZljscH5/jq1q6Vcapy5xiJWk38CDmUWsQihC1UjTq8V0ayNWzMhJ91AXocqQGHfkmjMYw3qNkAo2hq+j34nL71y8+3147Pdm+dv/r29nZ7bEL1TVXfKWRpdjTclZNqkse07BRfJAM2g9Yh8WkC1daR8qm7TEsbMeU9laPD/JIIa4YnIqJZxWxaBjXdoYW4wEU3GDACdCuXmzPnj7LbJjskvFabPVjEZGxRauSv0eBZ/4+iBUyyqPlqwajGJvpy1z0EMKLi8vt17/5p+3v/tffbn/+5/9xu/f6ve3d735ne/Mbb25nZ2iyyncOBlkkVhwJvd6r89R1oUVLxUFwjb81DuTAfmSEzNYS3hSfkebX7eR0HunCreB27j5hlQAAwkITMIyNRLbiioJbUYS4ZXYx8DMVdAXgFS3pZiTYOS1fJtiurEkP3rdKUiHdVveuFCvpPsliJXskzQ5O31V6UTmvFL7yzFCostvz71m8iPFXJmS5Oklvn8f8N4APcWnsGINOqyOIwCcozM5n1I5mwhTJa1CFmXxfg8/drOwwpjmVnHf0GvxIo5exxFzLqtNiIwMkxryo89GwiwNuMHORz0EcKncY4RmqtHHigI7niAeUv3P+pQAnnGPX99rRxXXY1TBVvRUXcWH1PleW4LE4uDR2XVGsHkkasQF4sd17/evb2e3bKY9x/mAis+x+kfCGUdLl2nG6Kj8peSauUbnDqCpFf+NGZwn+7GcfZZagMrQK+2pSJFQQRAmvTKv36aIcAbFfQ6KG9cD4FZ5JQZnFaTQ1LYtGFzm+u3j+HG5Sbpfr9ixkrp5zwZinN2/C3Zh1LVSNBQ5loYUfu0aSQXBmnxG0Hj1+mmnI9++/vt28dXM7jbTS06730VZYpN8RCHMeXCP9SXpTWGfl0D55Xc/epc7uPxV4HROfSetcx0Oaa+GtA78LQO6oqmjSwSyO/qAlDJsALgkXbqeV85QDOcGYSkrB2Wm2Uo5H16QgSrskVSyuIJTu5BPdNasM8n2+C1TgVUXrStcBSXlGFb6/8zqldgRu3Iny53V4wRgWz0Pj/Fkio/dibN3Qd5L2gYR9vsqcHSxpfOJ2TbpKrkdiqR1hT/rE2LgLJJg6HXO8dWxNKtixgYNCT9zJOGMZWajBGfxMuSHfUAa5fspPnL96kJxebQipp4kuuy55UPex467iAFsoxTQD5+Ig35NTrAt+v7XdvnO3dnMozVD5hycMXjE8txNv9JSOI3d20qEWdrgEf/KTn+W6uTC74DoQrYCJ1py6MWa1gr8mK6ks7CMFxyyqWXj3Z9QMoa0Mq5FGXOejMSOFIMPsQwgaA/tQKuEiQJdmnAxK4g4lWK5HvvOLL77Y3rh/P60NMGkcgR5Fq5oGv5XiOs16HHTXxj/dEZFJHehJH66T06uZtXcfK4Y/Wo8x7m1LN40bMLpuKjwZrwtFXztT0re9L74bqswgpnZL40yIcxV510voMtPxuBtDx8Y1afpUNOOgRsnB3ZXfkbJyJbEyxFQhrEDoaM1WskfQ1Hswhpz9tOvU+5VuHIMaMKoElV94H2Uab2FOd8vxytDSe/VdpBnXL35qIgfHPYpXq5PFZLDUbkuz2lLWeIYZeYhjraQebAqhsKi3dGe1Av9w70dSQYAuXX1K24FJ5UaEiUV8a4XF7jpRNBr2DRW0PhOKCMot3Hnakk55h0peMXTNW4x3Qv7iuTHeUfqRp7t3irvyBtesPSjwpkRJRYwxDO5wG944Od1u3WK+QZsMO1koF6pjz8hdkKN50mOX3pfReiRvGwrrr//6pzkj9a26paUEUXBQxuTnKqTXAeYKkHURfHI9JmzFmx/nJIgBWHh5MVA3ElWBh7CA2YfgSh+xcgymS5DvjPOUaDFwzr/77e+2k5Mb2zvf/OaooQnQZ+wMPRPRqTtcXL4rVUZa0cCZM8aqabcrZTIrtH0KsdKf8+FnXhSu4KzPjc/Tj1/Zc+4G03EPJr4R7tXK3CzrN5U3C1yucIIrrgEAIPEirLQO7CpPHimVGJfS+sgb4LxIvuW8HZRd0ej37ppyMHFZUj7XcawMhpW8DX4/cOXpzngFSte5pnYKt3p9Ou/wudxFpmv8+fOd+8vpOVxvkkDCOUa2bjBFJD9FFtpQDt1/FqH+mnd6Q2KHzl611Ewl27lG4kqOW9lXlOvtPAUjLjwzcKu5QtedQcR8gkHzPLVymUIhY7eT2ZDlNrt1C6EBXbuUwXSV0titkynKmFYZ3CkEB0tx2fMrXbPVzl7d+jN2yMOrIwbdfs4fKjfcaHCs3FVrHRiLnWnAoGi5vH30plWyy+jW/ld/9ZMrEt5rD5QODlRKiJViioGu3E/XCeyC7gtLvy12WPF0E0pOfz2IDL1j4lFg112N0zqSM2zyXrbGEbdBMs4lgq5xTTB1gHbu1E5QvBz/qLDi+ohdxT+tV9Adowoy6aYGgCskMt8R2Kii8LVxZm9mwbidWfmu1drEd3QL0nLj6b28bzJgSNSk/5zOnHwhtXA552x1VCeQppGCXam7ylyhuHvTwUGB29dhFjrMegUQzscKArzex6nAOKzua2iu66hjAL8Ug9r9un4xJjUidG6+Pj6fo7Hv+SeeCtkjDcISjwHePEP/RD5r5aql0iIf5TU3tnTNx703TyJluuPNLIPQ+UvWNNaLsS3uxop5c87D9dJlE87jlEd10ZEPMq2dNL+BQ2YRm0UWof5LJVS7CyoxhDcQT4r5kSaka/TCDCUZMVzsNKNpMp66MlhWMqs8q3NTTHbMoZy6ocT14/Wu1Pn5kUy2LLLAXsNPyAKHl6tPcM935MSapu+99x5Mk3AJ5iBrN6Ig6IM/Ai8HSAe3FRGUALzeF4Tg1M/voB7H0owgBY1Vw5CxovFwyxKSA/dYG9NGqnRnTksIfuC04ApseVBkKKsIQmqm0LOn59uTJ4+3u/fujiyooCtT8pmafLRLcvDg30oft5zJpHrtal2UbgrcpLW+m8x2xIzKD0GHcKHEv3ATtFtHBE16xlFh6Rh8bGNORftw0aoCVNBVweczCdgBEAREzZgiawyw4I5PXScHCktBQZ/DNTqindJXASt+jzHGWBXYVfmu3uNAtqKPyhff6WvqPKaKb8yVAiJnx7EOK2hIt3LcSzqTtlk2cn4O5SUeAnVxxbUZN9quUmFlaUh02s9z8LDD0Z2AKwcdM7PyhgyUi4n9GcvznI8gYPJn3hOdIsK1XzucQftLpKkjtR6btjBew3MyZJIHfFKRVUMD1PSFERFhB9R78v1jLiPpA7H7pH15MFxZcO1dKTn+qlwF/chf5IEjLFb8oLIjP7rMKG/yOxojUHr0YjHTu4vtmz+rx2T3hRnu7tGtPQ5wJEPqFleVjAuWEmol9Ec7q4mhLBi6EhAK36yc9jEwBPFRhZ7AlBk5ddZKMBxP8dQCNlrwFMIKEAYHkg7TgrGLc407892urjIDkZXZcV+A9oMHD7fzp+fbnTtn2+tv3B8xnqwpexE1WpH9BDvw5s1bw1/tAuhAo+NxenENFcQVVFdKz+mq60oGVQBU5UKe4DNm5tx3CuHYGfSOI+HjH92yIcT5fhZMjuQY0Akgsj5o1MfCd7EYnOsZY6QyVf5m0ozSw4XV6esCq4rA6aTrqqDD+fP7GO+dO3d2Lmeui8oan6Og4zyha8dnsMWYr6uOkUpEDaqV4tRxEfTGOktKclwXLrMHX36Zc7v/xhuTged8yK4TmQyVbiIe9DcXEUtqheC91PVlHWR5DspVmFuXHHiXs6qBoDKnRsdY00v03wvX3fn585TfdPOndwXPvLqMbGFkDMcuMxRT0ufyIvEh0sWR3AVFTMVFhZc0zHow5Mn1DgTzVxqvlBPXwnmDa+5elZmv0IMwnqE9BEkL8obKj8pG/M7n67V8N++bDQ/GYLE2ysfMLvzxBx9gJSNLkC/Uh/qA9BrX6CsB5WDDXXByAh80n3lEcFV0R4CxVmxwMYXVE77zXOBq+Jhp6pkGWkQh42JCo/g45x6qjTEsNq+k+1AYP7Nm0hK63C7OnyeRac0zMyhcB6+dSLuckzjHqwv/Hnz5r9uTx0+3b3/nL7Zb5TJ05nOAWgEf33t0ba5NzVVB9mUKT40XMpFaV7rm5I34uXJT6vcJFHlCcGUOWXCVbQoqDGBdD2ZjQi1DB0quiYJRjJmWvwqvuwyPrEfS2K1MXReVDV9PVTJ8BteBSnMCrcl1vW/htVIiK7lVkHtW7jrSQd3UVLpMhGBSAGnFbLfeaHUpiwOZy/iKplw/V3y5CxjxTQTg2ZR1xbdHoM1O/fk9XajM7JObcux1thWSfMIdF0qGp1YLdpXbOo+xqQMXgR24MeugqjsK09iZKff82TMom9y1QVldh7lHNOz1YELF7IukN0H5mu/iM1WZqcIJRUxjNWKHXBveR9e/roMr0biWcsekrJWB1BhCN+u8ksiTAWb++Mc/nhWWDkzdBdcxCIXTFVF8nkHI2tG0FUEbpJMcViDtBDgC8hk0yyVY2/EkUB2/nO6nMXmOCuDXZzGFqwJWEgL9YD70uMI/5sEg1oKW/JGEQUHnT9JSwYOp3JfRTePmaVpnX3z++fbWO+9sd+7ek7jMvFXWZ6pgk8lofa1iMaTby+jpYKIgpnNZ7SocxP2dk/VMJ391uMDztF8JTvBtSh+tPD53y3wP1r07Y/2HX+PP4Btd8TR4MGZqAQsZzwpA470sA1EgoauYQOAuLxX+lRHnYM93kx9UNsN1lYlA1dIprqFS0jUn4BFktGzBDZUJH0aS09xvUGmqtHFjQq/D+ClxM17kO+mPq5uWhkIKcmevgWlamKedQCqt3n1llh6IOykWHePK8M6i3kxOqbhWPUMVOkMLatyR1rr7OVIKqzVQ5R+/0+jQ3XK8zw1K3pdtp8IAD4M/ug3djOy/ypqWdmJKZ52/G2B8rq+LzwlyLLWztU8FXtNIe7F9+OGHWEm6BFe+4T0ANFCo8ChYkkAkGAKy7cqBMoBl4YrRlSMXRj9XIikQz59znKVoMv+/Moia41AjIFHYriPAsSVXKRQ8HqKYOVNY0WU4dlGxwG4V67hj0VVmAjBu3z5LRRlxn3CFRdbQyjDQOa0AdFaIe1fBSogpGKp8dC1V4fD5K2XIe677zpkbvR8JGPvTAa5etMvjSMm+TPn6/AjoMRYfq4L5kXI/UhJLgLxGv1KAVzyuY3bLNx5JZabP4HycR+J6ByZd65BPukr5Xt6jiolKK+5llivn7Ligz6EhsRqX05jgrLScn03zkXKMQ/3GPzvtd0d+afUz3lHxKW2FhB0WlEwCb7kSOS/1Nlwnp67ArpMxnaffp3TSOR3JsytRYrAqjbhG47fkn7g2/ot4XWDZ+Tl2gUGD4e4svCY9VGHyHYn31bA5D02V2t6j+fW4++Bb1smiqQqaQMf4/vIvS2Ex6UKF13+fF4nWE15Hl5TeEwNsIZtrLU4ihbk0PQNx3B4roOgirIBFgegIJ7jA+bOqpgczlCWPYwVY4NZPSvdd9iAbI5nSVbH17wwXXuXFgJxTKCjGaXjtysd7BGycL3+qRaMM9DIGd2FQoQqGXlm9aq0raLlCcsEheKnViPcF0vSprsOdEihiGxeuPXeS8be75F6m7F2xr/jlZULl/Hjd3H08R8qNn6trT7P69HsHn3iH7tQUOCJOF9mao+am4gKknfKdzpvAHJ9RqaHEIGS+3anuRvT5uVGhPIZ4ZGf0ru5tsJPDGdmtwhhkqC89B4+ZgqKwyD9sLcUU8zG27MaOXqZwC7ZBPcoueF6TJH/oXN1FO89bsMU6bzi9lF/d1arGDe9TfOS6UUGpvB7xPXknXJnZkil+PovTsk+200igqlIcbDzoom3DgXh/lTF6lgqhg4nKgv8+83Q1wh676jnG+D8/rBgW67Bc4ysIqrbEMcwsadBW+J1urCAD5n+OVM0EbdRVgCGiiC46sONvXYzrlJCCrjIJrQYCJRXqIFTmwSfkYwdVzF+hvom4JGaPA0A7dpAXSO4gY8TPdO/cPN1CKR/Nx5Wvgq+ChwISlZTHWnbzE6L5s1TRHQGo0s1/98JJfn9kTPD9PIp7gCEauEwlD2yfs23dcFiFcQWALqw6HhUE9d2vFJvzmV6zUmJOV1fg/N7HrAYHx7pSWCprq/VgOrdeF8+hpQxX/Lbdu9duZgdSf67TgPWDMDQYp0I6NvnSvSNHCl/poeBLD4wqScpQjq/iVvDqVTNbNrE192t2wq8kheG2L4ciHHR4xlgTWqHl+hiAPQ4ynEsZpjURj/URXil2KJ9yvfWnzllxTel5RFvlMcVrXr/aAPh18Td5B9+h+XS4jRPfAqcjoaQ6VrRrHdmGVFbk79AP7O7hCU4qA3zv4D133Y5jT5Fn8P77dYBj7LDUf+6CMAsaQBsT27ugyMy6SAjioYCO/0JxgVGRiRLnXHHhFJRXgpXPTkIhzsR/MwjPcRAnTi80g33tL98zCuoHYBW2wgprLAO1eQx7peqyMLj6ia3iCA6IykAOwg56nIczolpy+jzSdAXuupNSAVI6unXnNVZcnxjPyr2j65dCnLwTxIziYHTHzvvyCAlkdbpC8LH7+qy+1zno9wowK2FXwFgpC9KTgOTPdiDysV7nOiZfODj52lAeQ2a1lILAkenj5aam0uJ4uU4uY75ObEm0inkoPjgvqztT6etGpSpspbk+L+PJ4Y2pFHq4QfYZwsgA5vlh+276iEHPfU5Ht3evr5STwleGiRsY8be7cFf8qHznSokywLnrT+cFpelKDvRelW/yDMfPBB/FzpZfxcRq1CzKBO8lJrahvVIzYQAAAa5JREFU1PzbDX8D27Xtlo7PcW/WM5VEV40D4rv3338fo+AOyyelDxiNSkcLGOwgFCgVvCgQIEIXFTKIiqObEQ/lDkvB3Z89MbJmTtXWf46/aYpEF6v14pSyy+lXIWHKRdU8UEBqNwZhR2CQgk/r8CrngYaWbH6Z3SwsRudMSLo5U5GhVsCqgKZW6ayoIdD8j2uo97pCo1JaxROPwJ60dEXl/LBj0FT4KD9glWUcKY9+gdHVABa8K0qdowOJgp/eS7Dl9cpDTo9h9SyKM0lDdWs66HB8K2PLeVffpc8+um41d1VASnPS7eIyGpQiNhFGBlttqbJRsIrf3YCJz7T2ic9WXFA5VV5xPuAaxTU0jmnVc36s2xvPrBqsYZKKwuIpV+ycrmOa3l0Zv5HNR/ryXLJ0Tcopw8oTK0WkfLZSZk4XnbPyC2l9HV+s5HX12XV8q8/XHZTzs9Pu4uK8cB2ZjIo1lC9dd46B/EHeDKMnrqOHg89xWuwUFQjXXVwTh29sH1BhuQC9+vsVBV5R4BUFXlHgFQX+vVHA8j3/vQ3v1XheUeAVBV5R4BUFXlEAFPj/5QDuMASsw78AAAAASUVORK5CYII="/>
          <p:cNvSpPr>
            <a:spLocks noChangeAspect="1" noChangeArrowheads="1"/>
          </p:cNvSpPr>
          <p:nvPr/>
        </p:nvSpPr>
        <p:spPr bwMode="auto">
          <a:xfrm>
            <a:off x="739775" y="-1181100"/>
            <a:ext cx="40767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8" name="Группа 1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791157" y="106600"/>
            <a:ext cx="7561686" cy="123880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Правопорядок</a:t>
            </a: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591950" y="803103"/>
            <a:ext cx="10225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Проверка автономных пожарных извещателей</a:t>
            </a:r>
          </a:p>
        </p:txBody>
      </p:sp>
      <p:pic>
        <p:nvPicPr>
          <p:cNvPr id="22" name="Рисунок 21" descr="C:\Users\GabdrahmanovRA\Desktop\faer_grupp_1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9" y="1605953"/>
            <a:ext cx="2434025" cy="246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C:\Users\savelevaur\AppData\Local\Temp\7zOACCD.tmp\26be7483-9aef-490e-b318-04c465c6e199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37" y="1443510"/>
            <a:ext cx="1945826" cy="26304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2" descr="C:\Users\Pressa\Desktop\отчет тос\фото\21а\Противопожарка ТОС № 21а\IMG-20201119-WA0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542" y="1430470"/>
            <a:ext cx="1860477" cy="26434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123" y="1439081"/>
            <a:ext cx="1802137" cy="26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33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732" y="514565"/>
            <a:ext cx="2679545" cy="209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67" y="880332"/>
            <a:ext cx="4011467" cy="3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304" y="2674959"/>
            <a:ext cx="2679545" cy="223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68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32" y="625810"/>
            <a:ext cx="5336547" cy="415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6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15702" y="0"/>
            <a:ext cx="9144000" cy="5143500"/>
            <a:chOff x="0" y="0"/>
            <a:chExt cx="9144000" cy="5143500"/>
          </a:xfrm>
        </p:grpSpPr>
        <p:pic>
          <p:nvPicPr>
            <p:cNvPr id="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706014" y="1397837"/>
            <a:ext cx="7731972" cy="86946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829" y="1091414"/>
            <a:ext cx="5900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9801"/>
            <a:endParaRPr lang="ru-RU" sz="2400" b="1" dirty="0">
              <a:solidFill>
                <a:srgbClr val="70AD47">
                  <a:lumMod val="50000"/>
                </a:srgbClr>
              </a:solidFill>
              <a:cs typeface="Arial" panose="020B0604020202020204" pitchFamily="34" charset="0"/>
            </a:endParaRPr>
          </a:p>
          <a:p>
            <a:pPr lvl="0" algn="ctr" defTabSz="1089801"/>
            <a:endParaRPr lang="ru-RU" sz="28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b="1" smtClean="0">
                <a:latin typeface="Acrom Bold"/>
              </a:rPr>
              <a:t>3</a:t>
            </a:fld>
            <a:endParaRPr lang="ru-RU" sz="1400" b="1" dirty="0">
              <a:latin typeface="Acrom 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6300" y="233247"/>
            <a:ext cx="756168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Основные задачи ТОС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9199" y="1219383"/>
            <a:ext cx="2981325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Благоустройство 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территории 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ТОС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9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37" y="988541"/>
            <a:ext cx="812130" cy="94748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48" y="988541"/>
            <a:ext cx="880192" cy="9709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496"/>
          <a:stretch/>
        </p:blipFill>
        <p:spPr bwMode="auto">
          <a:xfrm>
            <a:off x="2996537" y="2855507"/>
            <a:ext cx="881531" cy="61589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100000"/>
                    </a14:imgEffect>
                    <a14:imgEffect>
                      <a14:brightnessContrast bright="1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18691"/>
          <a:stretch/>
        </p:blipFill>
        <p:spPr bwMode="auto">
          <a:xfrm>
            <a:off x="2998708" y="3471397"/>
            <a:ext cx="935312" cy="26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67000"/>
                    </a14:imgEffect>
                    <a14:imgEffect>
                      <a14:brightnessContrast bright="62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04" y="3863151"/>
            <a:ext cx="435864" cy="66163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62000"/>
                    </a14:imgEffect>
                    <a14:imgEffect>
                      <a14:brightnessContrast bright="17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23" y="4523590"/>
            <a:ext cx="835310" cy="2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Marker/>
                    </a14:imgEffect>
                    <a14:imgEffect>
                      <a14:sharpenSoften amount="92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9" y="964584"/>
            <a:ext cx="965357" cy="9363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79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571" y="1930670"/>
            <a:ext cx="771991" cy="9006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66000"/>
                    </a14:imgEffect>
                    <a14:imgEffect>
                      <a14:brightnessContrast bright="21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043" y="1900980"/>
            <a:ext cx="759979" cy="63626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2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7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23" y="2532948"/>
            <a:ext cx="819218" cy="20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9199" y="211213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Социальная и культурная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      работа </a:t>
            </a: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 </a:t>
            </a: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населением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29199" y="315909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Экология</a:t>
            </a:r>
            <a:endParaRPr lang="ru-RU" sz="1400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10201" y="4040079"/>
            <a:ext cx="1770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1400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Правопорядок</a:t>
            </a:r>
          </a:p>
        </p:txBody>
      </p:sp>
    </p:spTree>
    <p:extLst>
      <p:ext uri="{BB962C8B-B14F-4D97-AF65-F5344CB8AC3E}">
        <p14:creationId xmlns:p14="http://schemas.microsoft.com/office/powerpoint/2010/main" val="140750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1157" y="2266196"/>
            <a:ext cx="7561686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Спасибо за внимание!</a:t>
            </a: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82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2" descr="G:\Ruslan work\Администрация\2022\На утверждение\Power Point\Power point_Монтажная область 1 копия 6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888" y="106600"/>
              <a:ext cx="500422" cy="547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C:\Users\SovetAMR\Desktop\15 сессия\лого цифра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10" r="-645" b="22419"/>
            <a:stretch/>
          </p:blipFill>
          <p:spPr bwMode="auto">
            <a:xfrm>
              <a:off x="553614" y="106033"/>
              <a:ext cx="1122786" cy="424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706014" y="1397837"/>
            <a:ext cx="7731972" cy="86946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829" y="1091414"/>
            <a:ext cx="59000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9801"/>
            <a:endParaRPr lang="ru-RU" sz="2400" b="1" dirty="0">
              <a:solidFill>
                <a:srgbClr val="70AD47">
                  <a:lumMod val="50000"/>
                </a:srgbClr>
              </a:solidFill>
              <a:cs typeface="Arial" panose="020B0604020202020204" pitchFamily="34" charset="0"/>
            </a:endParaRPr>
          </a:p>
          <a:p>
            <a:pPr lvl="0" algn="ctr" defTabSz="1089801"/>
            <a:endParaRPr lang="ru-RU" sz="28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FB5A-00F2-488F-801A-D0ED73DEF04C}" type="slidenum">
              <a:rPr lang="ru-RU" b="1" smtClean="0">
                <a:latin typeface="Acrom Bold"/>
              </a:rPr>
              <a:t>4</a:t>
            </a:fld>
            <a:endParaRPr lang="ru-RU" sz="1400" b="1" dirty="0">
              <a:latin typeface="Acrom Bold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6300" y="318304"/>
            <a:ext cx="7561686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Карта </a:t>
            </a: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– схема расположения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территориальных общественных самоуправлений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г. </a:t>
            </a:r>
            <a:r>
              <a:rPr lang="ru-RU" b="1" dirty="0" smtClean="0">
                <a:solidFill>
                  <a:srgbClr val="208868"/>
                </a:solidFill>
                <a:latin typeface="Acrom Bold"/>
                <a:cs typeface="Calibri" panose="020F0502020204030204" pitchFamily="34" charset="0"/>
              </a:rPr>
              <a:t>Альметьевск</a:t>
            </a:r>
            <a:endParaRPr lang="ru-RU" b="1" dirty="0">
              <a:solidFill>
                <a:srgbClr val="208868"/>
              </a:solidFill>
              <a:latin typeface="Acrom Bold"/>
              <a:cs typeface="Calibri" panose="020F0502020204030204" pitchFamily="34" charset="0"/>
            </a:endParaRPr>
          </a:p>
        </p:txBody>
      </p:sp>
      <p:pic>
        <p:nvPicPr>
          <p:cNvPr id="12" name="Picture 2" descr="C:\Users\Pressa\Desktop\карты тос\схема по ТОС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17" y="1251614"/>
            <a:ext cx="6236898" cy="377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3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07" y="1"/>
            <a:ext cx="1353180" cy="77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714623"/>
            <a:ext cx="2768509" cy="201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78" y="1275907"/>
            <a:ext cx="2122052" cy="2860157"/>
          </a:xfrm>
          <a:prstGeom prst="rect">
            <a:avLst/>
          </a:prstGeom>
        </p:spPr>
      </p:pic>
      <p:pic>
        <p:nvPicPr>
          <p:cNvPr id="10" name="Рисунок 9" descr="C:\Users\117\AppData\Local\Microsoft\Windows\Temporary Internet Files\Content.Word\VRSC711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64" y="2832750"/>
            <a:ext cx="2697083" cy="2013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C:\Users\Pressa\Downloads\WhatsApp Image 2022-05-23 at 17.18.25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265" y="625810"/>
            <a:ext cx="2697083" cy="202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Pressa\Downloads\УИК 787, июль 20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2" y="664094"/>
            <a:ext cx="2758507" cy="19462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8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55" y="0"/>
            <a:ext cx="1345732" cy="75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4" y="584783"/>
            <a:ext cx="2526979" cy="189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Pressa\Downloads\photo1653298374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73" y="760973"/>
            <a:ext cx="2532654" cy="18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Pressa\Downloads\photo1653299636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08" y="2571749"/>
            <a:ext cx="1863370" cy="248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15" y="2571748"/>
            <a:ext cx="1730272" cy="248449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C:\Users\Pressa\Downloads\photo1653300494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87" y="666759"/>
            <a:ext cx="2553528" cy="18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Pressa\Desktop\фото\депут.прием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83" y="2856163"/>
            <a:ext cx="3405631" cy="19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8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55" y="0"/>
            <a:ext cx="1345732" cy="75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9" y="852133"/>
            <a:ext cx="3071900" cy="171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3" y="2826299"/>
            <a:ext cx="2940066" cy="207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13" y="852133"/>
            <a:ext cx="3067200" cy="173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savelevaur\Downloads\IMG-20210204-WA003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13" y="2833512"/>
            <a:ext cx="2974919" cy="20704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Рисунок 9" descr="C:\Users\savelevaur\AppData\Local\Temp\7zOF2F1.tmp\7257f860-2ec3-451a-a4c2-23fc6c967d2f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623" y="1035801"/>
            <a:ext cx="2456121" cy="319970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8744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55" y="0"/>
            <a:ext cx="1345732" cy="75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Pressa\Downloads\photo164871440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4" y="850605"/>
            <a:ext cx="2559504" cy="19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ressa\Downloads\photo1653298300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4" y="2944703"/>
            <a:ext cx="2559504" cy="19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ressa\Downloads\photo165331699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27" y="850605"/>
            <a:ext cx="2559503" cy="19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Pressa\Downloads\photo1653317010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64" y="834594"/>
            <a:ext cx="2496891" cy="18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Pressa\Downloads\photo1653317416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98" y="2981509"/>
            <a:ext cx="2486257" cy="18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228" y="2990850"/>
            <a:ext cx="2559503" cy="184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01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Ruslan work\Администрация\2022\На утверждение\Power Point\Power point_Монтажная область 1 копия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1"/>
          <a:stretch/>
        </p:blipFill>
        <p:spPr bwMode="auto">
          <a:xfrm>
            <a:off x="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7987" y="104987"/>
            <a:ext cx="475938" cy="52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ovetAMR\Desktop\15 сессия\лого циф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397" y="0"/>
            <a:ext cx="1115590" cy="62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14" y="629711"/>
            <a:ext cx="3286765" cy="194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43" y="537867"/>
            <a:ext cx="3022193" cy="1942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33" y="2857024"/>
            <a:ext cx="3247812" cy="186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914" y="2862336"/>
            <a:ext cx="3096277" cy="186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4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4932</TotalTime>
  <Words>407</Words>
  <Application>Microsoft Office PowerPoint</Application>
  <PresentationFormat>Экран (16:9)</PresentationFormat>
  <Paragraphs>148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Acrom Bold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Артур Аникин</dc:creator>
  <cp:lastModifiedBy>РукОргОтдел</cp:lastModifiedBy>
  <cp:revision>374</cp:revision>
  <dcterms:created xsi:type="dcterms:W3CDTF">2018-02-05T05:03:13Z</dcterms:created>
  <dcterms:modified xsi:type="dcterms:W3CDTF">2022-05-31T17:06:32Z</dcterms:modified>
</cp:coreProperties>
</file>