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52" r:id="rId2"/>
    <p:sldId id="354" r:id="rId3"/>
    <p:sldId id="256" r:id="rId4"/>
    <p:sldId id="257" r:id="rId5"/>
    <p:sldId id="258" r:id="rId6"/>
    <p:sldId id="259" r:id="rId7"/>
    <p:sldId id="260" r:id="rId8"/>
    <p:sldId id="261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3" r:id="rId17"/>
    <p:sldId id="272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1" r:id="rId35"/>
    <p:sldId id="292" r:id="rId36"/>
    <p:sldId id="293" r:id="rId37"/>
    <p:sldId id="294" r:id="rId38"/>
    <p:sldId id="295" r:id="rId39"/>
    <p:sldId id="296" r:id="rId40"/>
    <p:sldId id="298" r:id="rId41"/>
    <p:sldId id="297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17" r:id="rId50"/>
    <p:sldId id="306" r:id="rId51"/>
    <p:sldId id="307" r:id="rId52"/>
    <p:sldId id="351" r:id="rId53"/>
    <p:sldId id="308" r:id="rId54"/>
    <p:sldId id="309" r:id="rId55"/>
    <p:sldId id="310" r:id="rId56"/>
    <p:sldId id="311" r:id="rId57"/>
    <p:sldId id="312" r:id="rId58"/>
    <p:sldId id="314" r:id="rId59"/>
    <p:sldId id="313" r:id="rId60"/>
    <p:sldId id="315" r:id="rId61"/>
    <p:sldId id="316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7" r:id="rId71"/>
    <p:sldId id="328" r:id="rId72"/>
    <p:sldId id="329" r:id="rId73"/>
    <p:sldId id="331" r:id="rId74"/>
    <p:sldId id="330" r:id="rId75"/>
    <p:sldId id="332" r:id="rId76"/>
    <p:sldId id="333" r:id="rId77"/>
    <p:sldId id="334" r:id="rId78"/>
    <p:sldId id="335" r:id="rId79"/>
    <p:sldId id="336" r:id="rId80"/>
    <p:sldId id="337" r:id="rId81"/>
    <p:sldId id="338" r:id="rId82"/>
    <p:sldId id="339" r:id="rId83"/>
    <p:sldId id="356" r:id="rId84"/>
    <p:sldId id="340" r:id="rId85"/>
    <p:sldId id="341" r:id="rId86"/>
    <p:sldId id="342" r:id="rId87"/>
    <p:sldId id="347" r:id="rId88"/>
    <p:sldId id="343" r:id="rId89"/>
    <p:sldId id="344" r:id="rId90"/>
    <p:sldId id="353" r:id="rId91"/>
    <p:sldId id="345" r:id="rId92"/>
    <p:sldId id="357" r:id="rId93"/>
    <p:sldId id="348" r:id="rId94"/>
    <p:sldId id="349" r:id="rId95"/>
    <p:sldId id="350" r:id="rId96"/>
    <p:sldId id="265" r:id="rId97"/>
    <p:sldId id="355" r:id="rId98"/>
    <p:sldId id="290" r:id="rId99"/>
    <p:sldId id="326" r:id="rId100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24D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629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8316D-6584-49A3-BA5F-71921CF0595B}" type="datetimeFigureOut">
              <a:rPr lang="ru-RU" smtClean="0"/>
              <a:t>11.04.2019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4B8D6-6B29-4D8E-A6DC-22DCB50122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4310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8316D-6584-49A3-BA5F-71921CF0595B}" type="datetimeFigureOut">
              <a:rPr lang="ru-RU" smtClean="0"/>
              <a:t>11.04.2019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4B8D6-6B29-4D8E-A6DC-22DCB50122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4552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8316D-6584-49A3-BA5F-71921CF0595B}" type="datetimeFigureOut">
              <a:rPr lang="ru-RU" smtClean="0"/>
              <a:t>11.04.2019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4B8D6-6B29-4D8E-A6DC-22DCB50122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694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8316D-6584-49A3-BA5F-71921CF0595B}" type="datetimeFigureOut">
              <a:rPr lang="ru-RU" smtClean="0"/>
              <a:t>11.04.2019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4B8D6-6B29-4D8E-A6DC-22DCB50122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6446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8316D-6584-49A3-BA5F-71921CF0595B}" type="datetimeFigureOut">
              <a:rPr lang="ru-RU" smtClean="0"/>
              <a:t>11.04.2019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4B8D6-6B29-4D8E-A6DC-22DCB50122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1300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8316D-6584-49A3-BA5F-71921CF0595B}" type="datetimeFigureOut">
              <a:rPr lang="ru-RU" smtClean="0"/>
              <a:t>11.04.2019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4B8D6-6B29-4D8E-A6DC-22DCB50122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8382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8316D-6584-49A3-BA5F-71921CF0595B}" type="datetimeFigureOut">
              <a:rPr lang="ru-RU" smtClean="0"/>
              <a:t>11.04.2019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4B8D6-6B29-4D8E-A6DC-22DCB50122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2004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8316D-6584-49A3-BA5F-71921CF0595B}" type="datetimeFigureOut">
              <a:rPr lang="ru-RU" smtClean="0"/>
              <a:t>11.04.2019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4B8D6-6B29-4D8E-A6DC-22DCB50122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419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8316D-6584-49A3-BA5F-71921CF0595B}" type="datetimeFigureOut">
              <a:rPr lang="ru-RU" smtClean="0"/>
              <a:t>11.04.2019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4B8D6-6B29-4D8E-A6DC-22DCB50122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6809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8316D-6584-49A3-BA5F-71921CF0595B}" type="datetimeFigureOut">
              <a:rPr lang="ru-RU" smtClean="0"/>
              <a:t>11.04.2019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4B8D6-6B29-4D8E-A6DC-22DCB50122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3243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8316D-6584-49A3-BA5F-71921CF0595B}" type="datetimeFigureOut">
              <a:rPr lang="ru-RU" smtClean="0"/>
              <a:t>11.04.2019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4B8D6-6B29-4D8E-A6DC-22DCB50122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9084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8316D-6584-49A3-BA5F-71921CF0595B}" type="datetimeFigureOut">
              <a:rPr lang="ru-RU" smtClean="0"/>
              <a:t>11.04.2019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54B8D6-6B29-4D8E-A6DC-22DCB50122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5732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.png"/><Relationship Id="rId7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image" Target="../media/image2.png"/><Relationship Id="rId7" Type="http://schemas.openxmlformats.org/officeDocument/2006/relationships/image" Target="../media/image27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30.emf"/><Relationship Id="rId4" Type="http://schemas.openxmlformats.org/officeDocument/2006/relationships/image" Target="../media/image3.png"/><Relationship Id="rId9" Type="http://schemas.openxmlformats.org/officeDocument/2006/relationships/image" Target="../media/image29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.png"/><Relationship Id="rId7" Type="http://schemas.openxmlformats.org/officeDocument/2006/relationships/image" Target="../media/image3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34.png"/><Relationship Id="rId4" Type="http://schemas.openxmlformats.org/officeDocument/2006/relationships/image" Target="../media/image3.png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2.png"/><Relationship Id="rId7" Type="http://schemas.openxmlformats.org/officeDocument/2006/relationships/image" Target="../media/image3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2.png"/><Relationship Id="rId7" Type="http://schemas.openxmlformats.org/officeDocument/2006/relationships/image" Target="../media/image3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41.jpeg"/><Relationship Id="rId4" Type="http://schemas.openxmlformats.org/officeDocument/2006/relationships/image" Target="../media/image3.png"/><Relationship Id="rId9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2.png"/><Relationship Id="rId7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.png"/><Relationship Id="rId7" Type="http://schemas.openxmlformats.org/officeDocument/2006/relationships/image" Target="../media/image4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2.png"/><Relationship Id="rId7" Type="http://schemas.openxmlformats.org/officeDocument/2006/relationships/image" Target="../media/image4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2.png"/><Relationship Id="rId7" Type="http://schemas.openxmlformats.org/officeDocument/2006/relationships/image" Target="../media/image5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2.png"/><Relationship Id="rId7" Type="http://schemas.openxmlformats.org/officeDocument/2006/relationships/image" Target="../media/image5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2.png"/><Relationship Id="rId7" Type="http://schemas.openxmlformats.org/officeDocument/2006/relationships/image" Target="../media/image5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60.jpeg"/><Relationship Id="rId4" Type="http://schemas.openxmlformats.org/officeDocument/2006/relationships/image" Target="../media/image3.png"/><Relationship Id="rId9" Type="http://schemas.openxmlformats.org/officeDocument/2006/relationships/image" Target="../media/image59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2.png"/><Relationship Id="rId7" Type="http://schemas.openxmlformats.org/officeDocument/2006/relationships/image" Target="../media/image6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6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2.png"/><Relationship Id="rId7" Type="http://schemas.openxmlformats.org/officeDocument/2006/relationships/image" Target="../media/image6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67.jpeg"/><Relationship Id="rId5" Type="http://schemas.openxmlformats.org/officeDocument/2006/relationships/image" Target="../media/image4.png"/><Relationship Id="rId10" Type="http://schemas.openxmlformats.org/officeDocument/2006/relationships/image" Target="../media/image66.jpe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emf"/><Relationship Id="rId3" Type="http://schemas.openxmlformats.org/officeDocument/2006/relationships/image" Target="../media/image2.png"/><Relationship Id="rId7" Type="http://schemas.openxmlformats.org/officeDocument/2006/relationships/image" Target="../media/image68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71.emf"/><Relationship Id="rId4" Type="http://schemas.openxmlformats.org/officeDocument/2006/relationships/image" Target="../media/image3.png"/><Relationship Id="rId9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2.png"/><Relationship Id="rId7" Type="http://schemas.openxmlformats.org/officeDocument/2006/relationships/image" Target="../media/image7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75.jpeg"/><Relationship Id="rId4" Type="http://schemas.openxmlformats.org/officeDocument/2006/relationships/image" Target="../media/image3.png"/><Relationship Id="rId9" Type="http://schemas.openxmlformats.org/officeDocument/2006/relationships/image" Target="../media/image74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g"/><Relationship Id="rId3" Type="http://schemas.openxmlformats.org/officeDocument/2006/relationships/image" Target="../media/image2.png"/><Relationship Id="rId7" Type="http://schemas.openxmlformats.org/officeDocument/2006/relationships/image" Target="../media/image7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78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2.png"/><Relationship Id="rId7" Type="http://schemas.openxmlformats.org/officeDocument/2006/relationships/image" Target="../media/image7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1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2.png"/><Relationship Id="rId7" Type="http://schemas.openxmlformats.org/officeDocument/2006/relationships/image" Target="../media/image8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2.png"/><Relationship Id="rId7" Type="http://schemas.openxmlformats.org/officeDocument/2006/relationships/image" Target="../media/image8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88.jpeg"/><Relationship Id="rId4" Type="http://schemas.openxmlformats.org/officeDocument/2006/relationships/image" Target="../media/image3.png"/><Relationship Id="rId9" Type="http://schemas.openxmlformats.org/officeDocument/2006/relationships/image" Target="../media/image87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emf"/><Relationship Id="rId3" Type="http://schemas.openxmlformats.org/officeDocument/2006/relationships/image" Target="../media/image2.png"/><Relationship Id="rId7" Type="http://schemas.openxmlformats.org/officeDocument/2006/relationships/image" Target="../media/image89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93.emf"/><Relationship Id="rId5" Type="http://schemas.openxmlformats.org/officeDocument/2006/relationships/image" Target="../media/image4.png"/><Relationship Id="rId10" Type="http://schemas.openxmlformats.org/officeDocument/2006/relationships/image" Target="../media/image92.emf"/><Relationship Id="rId4" Type="http://schemas.openxmlformats.org/officeDocument/2006/relationships/image" Target="../media/image3.png"/><Relationship Id="rId9" Type="http://schemas.openxmlformats.org/officeDocument/2006/relationships/image" Target="../media/image91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2.png"/><Relationship Id="rId7" Type="http://schemas.openxmlformats.org/officeDocument/2006/relationships/image" Target="../media/image9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96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emf"/><Relationship Id="rId3" Type="http://schemas.openxmlformats.org/officeDocument/2006/relationships/image" Target="../media/image2.png"/><Relationship Id="rId7" Type="http://schemas.openxmlformats.org/officeDocument/2006/relationships/image" Target="../media/image97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99.e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g"/><Relationship Id="rId3" Type="http://schemas.openxmlformats.org/officeDocument/2006/relationships/image" Target="../media/image2.png"/><Relationship Id="rId7" Type="http://schemas.openxmlformats.org/officeDocument/2006/relationships/image" Target="../media/image10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02.jp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2.png"/><Relationship Id="rId7" Type="http://schemas.openxmlformats.org/officeDocument/2006/relationships/image" Target="../media/image10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06.jpeg"/><Relationship Id="rId4" Type="http://schemas.openxmlformats.org/officeDocument/2006/relationships/image" Target="../media/image3.png"/><Relationship Id="rId9" Type="http://schemas.openxmlformats.org/officeDocument/2006/relationships/image" Target="../media/image105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3" Type="http://schemas.openxmlformats.org/officeDocument/2006/relationships/image" Target="../media/image107.jpe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png"/><Relationship Id="rId9" Type="http://schemas.openxmlformats.org/officeDocument/2006/relationships/image" Target="../media/image109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image" Target="../media/image2.png"/><Relationship Id="rId7" Type="http://schemas.openxmlformats.org/officeDocument/2006/relationships/image" Target="../media/image1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1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openxmlformats.org/officeDocument/2006/relationships/image" Target="../media/image2.png"/><Relationship Id="rId7" Type="http://schemas.openxmlformats.org/officeDocument/2006/relationships/image" Target="../media/image1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1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2.png"/><Relationship Id="rId7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1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eg"/><Relationship Id="rId3" Type="http://schemas.openxmlformats.org/officeDocument/2006/relationships/image" Target="../media/image2.png"/><Relationship Id="rId7" Type="http://schemas.openxmlformats.org/officeDocument/2006/relationships/image" Target="../media/image1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18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3" Type="http://schemas.openxmlformats.org/officeDocument/2006/relationships/image" Target="../media/image2.png"/><Relationship Id="rId7" Type="http://schemas.openxmlformats.org/officeDocument/2006/relationships/image" Target="../media/image1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22.jpeg"/><Relationship Id="rId4" Type="http://schemas.openxmlformats.org/officeDocument/2006/relationships/image" Target="../media/image3.png"/><Relationship Id="rId9" Type="http://schemas.openxmlformats.org/officeDocument/2006/relationships/image" Target="../media/image121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eg"/><Relationship Id="rId3" Type="http://schemas.openxmlformats.org/officeDocument/2006/relationships/image" Target="../media/image2.png"/><Relationship Id="rId7" Type="http://schemas.openxmlformats.org/officeDocument/2006/relationships/image" Target="../media/image1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25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eg"/><Relationship Id="rId3" Type="http://schemas.openxmlformats.org/officeDocument/2006/relationships/image" Target="../media/image2.png"/><Relationship Id="rId7" Type="http://schemas.openxmlformats.org/officeDocument/2006/relationships/image" Target="../media/image1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30.jpeg"/><Relationship Id="rId5" Type="http://schemas.openxmlformats.org/officeDocument/2006/relationships/image" Target="../media/image4.png"/><Relationship Id="rId10" Type="http://schemas.openxmlformats.org/officeDocument/2006/relationships/image" Target="../media/image129.jpeg"/><Relationship Id="rId4" Type="http://schemas.openxmlformats.org/officeDocument/2006/relationships/image" Target="../media/image3.png"/><Relationship Id="rId9" Type="http://schemas.openxmlformats.org/officeDocument/2006/relationships/image" Target="../media/image128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jpeg"/><Relationship Id="rId3" Type="http://schemas.openxmlformats.org/officeDocument/2006/relationships/image" Target="../media/image2.png"/><Relationship Id="rId7" Type="http://schemas.openxmlformats.org/officeDocument/2006/relationships/image" Target="../media/image1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33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jpeg"/><Relationship Id="rId3" Type="http://schemas.openxmlformats.org/officeDocument/2006/relationships/image" Target="../media/image2.png"/><Relationship Id="rId7" Type="http://schemas.openxmlformats.org/officeDocument/2006/relationships/image" Target="../media/image1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36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image" Target="../media/image2.png"/><Relationship Id="rId7" Type="http://schemas.openxmlformats.org/officeDocument/2006/relationships/image" Target="../media/image1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40.png"/><Relationship Id="rId4" Type="http://schemas.openxmlformats.org/officeDocument/2006/relationships/image" Target="../media/image3.png"/><Relationship Id="rId9" Type="http://schemas.openxmlformats.org/officeDocument/2006/relationships/image" Target="../media/image139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jpeg"/><Relationship Id="rId3" Type="http://schemas.openxmlformats.org/officeDocument/2006/relationships/image" Target="../media/image2.png"/><Relationship Id="rId7" Type="http://schemas.openxmlformats.org/officeDocument/2006/relationships/image" Target="../media/image14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43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jpeg"/><Relationship Id="rId3" Type="http://schemas.openxmlformats.org/officeDocument/2006/relationships/image" Target="../media/image2.png"/><Relationship Id="rId7" Type="http://schemas.openxmlformats.org/officeDocument/2006/relationships/image" Target="../media/image14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4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2.png"/><Relationship Id="rId7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5.jpeg"/><Relationship Id="rId4" Type="http://schemas.openxmlformats.org/officeDocument/2006/relationships/image" Target="../media/image3.png"/><Relationship Id="rId9" Type="http://schemas.openxmlformats.org/officeDocument/2006/relationships/image" Target="../media/image14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jpeg"/><Relationship Id="rId3" Type="http://schemas.openxmlformats.org/officeDocument/2006/relationships/image" Target="../media/image2.png"/><Relationship Id="rId7" Type="http://schemas.openxmlformats.org/officeDocument/2006/relationships/image" Target="../media/image14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49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jpeg"/><Relationship Id="rId3" Type="http://schemas.openxmlformats.org/officeDocument/2006/relationships/image" Target="../media/image2.png"/><Relationship Id="rId7" Type="http://schemas.openxmlformats.org/officeDocument/2006/relationships/image" Target="../media/image15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52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jpeg"/><Relationship Id="rId3" Type="http://schemas.openxmlformats.org/officeDocument/2006/relationships/image" Target="../media/image2.png"/><Relationship Id="rId7" Type="http://schemas.openxmlformats.org/officeDocument/2006/relationships/image" Target="../media/image15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56.jpeg"/><Relationship Id="rId4" Type="http://schemas.openxmlformats.org/officeDocument/2006/relationships/image" Target="../media/image3.png"/><Relationship Id="rId9" Type="http://schemas.openxmlformats.org/officeDocument/2006/relationships/image" Target="../media/image155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jpeg"/><Relationship Id="rId3" Type="http://schemas.openxmlformats.org/officeDocument/2006/relationships/image" Target="../media/image2.png"/><Relationship Id="rId7" Type="http://schemas.openxmlformats.org/officeDocument/2006/relationships/image" Target="../media/image15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60.jpeg"/><Relationship Id="rId4" Type="http://schemas.openxmlformats.org/officeDocument/2006/relationships/image" Target="../media/image3.png"/><Relationship Id="rId9" Type="http://schemas.openxmlformats.org/officeDocument/2006/relationships/image" Target="../media/image159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jpg"/><Relationship Id="rId3" Type="http://schemas.openxmlformats.org/officeDocument/2006/relationships/image" Target="../media/image2.png"/><Relationship Id="rId7" Type="http://schemas.openxmlformats.org/officeDocument/2006/relationships/image" Target="../media/image16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63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jpeg"/><Relationship Id="rId3" Type="http://schemas.openxmlformats.org/officeDocument/2006/relationships/image" Target="../media/image2.png"/><Relationship Id="rId7" Type="http://schemas.openxmlformats.org/officeDocument/2006/relationships/image" Target="../media/image16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67.png"/><Relationship Id="rId4" Type="http://schemas.openxmlformats.org/officeDocument/2006/relationships/image" Target="../media/image3.png"/><Relationship Id="rId9" Type="http://schemas.openxmlformats.org/officeDocument/2006/relationships/image" Target="../media/image166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jpeg"/><Relationship Id="rId3" Type="http://schemas.openxmlformats.org/officeDocument/2006/relationships/image" Target="../media/image168.jpe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171.jpeg"/><Relationship Id="rId4" Type="http://schemas.openxmlformats.org/officeDocument/2006/relationships/image" Target="../media/image1.png"/><Relationship Id="rId9" Type="http://schemas.openxmlformats.org/officeDocument/2006/relationships/image" Target="../media/image170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jpeg"/><Relationship Id="rId3" Type="http://schemas.openxmlformats.org/officeDocument/2006/relationships/image" Target="../media/image1.png"/><Relationship Id="rId7" Type="http://schemas.openxmlformats.org/officeDocument/2006/relationships/image" Target="../media/image17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png"/><Relationship Id="rId10" Type="http://schemas.openxmlformats.org/officeDocument/2006/relationships/image" Target="../media/image175.jpeg"/><Relationship Id="rId4" Type="http://schemas.openxmlformats.org/officeDocument/2006/relationships/image" Target="../media/image3.png"/><Relationship Id="rId9" Type="http://schemas.openxmlformats.org/officeDocument/2006/relationships/image" Target="../media/image174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jpg"/><Relationship Id="rId3" Type="http://schemas.openxmlformats.org/officeDocument/2006/relationships/image" Target="../media/image1.png"/><Relationship Id="rId7" Type="http://schemas.openxmlformats.org/officeDocument/2006/relationships/image" Target="../media/image17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7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2.png"/><Relationship Id="rId7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8.jpe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jpeg"/><Relationship Id="rId3" Type="http://schemas.openxmlformats.org/officeDocument/2006/relationships/image" Target="../media/image1.png"/><Relationship Id="rId7" Type="http://schemas.openxmlformats.org/officeDocument/2006/relationships/image" Target="../media/image17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81.jpe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jpeg"/><Relationship Id="rId3" Type="http://schemas.openxmlformats.org/officeDocument/2006/relationships/image" Target="../media/image1.png"/><Relationship Id="rId7" Type="http://schemas.openxmlformats.org/officeDocument/2006/relationships/image" Target="../media/image18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85.jpeg"/><Relationship Id="rId4" Type="http://schemas.openxmlformats.org/officeDocument/2006/relationships/image" Target="../media/image3.png"/><Relationship Id="rId9" Type="http://schemas.openxmlformats.org/officeDocument/2006/relationships/image" Target="../media/image184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jpeg"/><Relationship Id="rId3" Type="http://schemas.openxmlformats.org/officeDocument/2006/relationships/image" Target="../media/image1.png"/><Relationship Id="rId7" Type="http://schemas.openxmlformats.org/officeDocument/2006/relationships/image" Target="../media/image18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88.jpe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jpeg"/><Relationship Id="rId3" Type="http://schemas.openxmlformats.org/officeDocument/2006/relationships/image" Target="../media/image1.png"/><Relationship Id="rId7" Type="http://schemas.openxmlformats.org/officeDocument/2006/relationships/image" Target="../media/image18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91.jpe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jpeg"/><Relationship Id="rId3" Type="http://schemas.openxmlformats.org/officeDocument/2006/relationships/image" Target="../media/image1.png"/><Relationship Id="rId7" Type="http://schemas.openxmlformats.org/officeDocument/2006/relationships/image" Target="../media/image19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94.jpe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6.jpeg"/><Relationship Id="rId3" Type="http://schemas.openxmlformats.org/officeDocument/2006/relationships/image" Target="../media/image1.png"/><Relationship Id="rId7" Type="http://schemas.openxmlformats.org/officeDocument/2006/relationships/image" Target="../media/image19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97.jpe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9.emf"/><Relationship Id="rId3" Type="http://schemas.openxmlformats.org/officeDocument/2006/relationships/image" Target="../media/image1.png"/><Relationship Id="rId7" Type="http://schemas.openxmlformats.org/officeDocument/2006/relationships/image" Target="../media/image198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200.emf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2.jpeg"/><Relationship Id="rId3" Type="http://schemas.openxmlformats.org/officeDocument/2006/relationships/image" Target="../media/image1.png"/><Relationship Id="rId7" Type="http://schemas.openxmlformats.org/officeDocument/2006/relationships/image" Target="../media/image20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203.jpe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5.jpeg"/><Relationship Id="rId3" Type="http://schemas.openxmlformats.org/officeDocument/2006/relationships/image" Target="../media/image1.png"/><Relationship Id="rId7" Type="http://schemas.openxmlformats.org/officeDocument/2006/relationships/image" Target="../media/image20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20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2.png"/><Relationship Id="rId7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8.png"/><Relationship Id="rId3" Type="http://schemas.openxmlformats.org/officeDocument/2006/relationships/image" Target="../media/image1.png"/><Relationship Id="rId7" Type="http://schemas.openxmlformats.org/officeDocument/2006/relationships/image" Target="../media/image20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209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1.jpeg"/><Relationship Id="rId3" Type="http://schemas.openxmlformats.org/officeDocument/2006/relationships/image" Target="../media/image1.png"/><Relationship Id="rId7" Type="http://schemas.openxmlformats.org/officeDocument/2006/relationships/image" Target="../media/image2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212.jpe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4.jpeg"/><Relationship Id="rId3" Type="http://schemas.openxmlformats.org/officeDocument/2006/relationships/image" Target="../media/image1.png"/><Relationship Id="rId7" Type="http://schemas.openxmlformats.org/officeDocument/2006/relationships/image" Target="../media/image2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215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7.jpeg"/><Relationship Id="rId3" Type="http://schemas.openxmlformats.org/officeDocument/2006/relationships/image" Target="../media/image1.png"/><Relationship Id="rId7" Type="http://schemas.openxmlformats.org/officeDocument/2006/relationships/image" Target="../media/image2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218.jpe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3" Type="http://schemas.openxmlformats.org/officeDocument/2006/relationships/image" Target="../media/image1.png"/><Relationship Id="rId7" Type="http://schemas.openxmlformats.org/officeDocument/2006/relationships/image" Target="../media/image2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221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3.jpeg"/><Relationship Id="rId3" Type="http://schemas.openxmlformats.org/officeDocument/2006/relationships/image" Target="../media/image1.png"/><Relationship Id="rId7" Type="http://schemas.openxmlformats.org/officeDocument/2006/relationships/image" Target="../media/image2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224.jpe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6.jpeg"/><Relationship Id="rId3" Type="http://schemas.openxmlformats.org/officeDocument/2006/relationships/image" Target="../media/image1.png"/><Relationship Id="rId7" Type="http://schemas.openxmlformats.org/officeDocument/2006/relationships/image" Target="../media/image22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227.JP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9.jpeg"/><Relationship Id="rId3" Type="http://schemas.openxmlformats.org/officeDocument/2006/relationships/image" Target="../media/image1.png"/><Relationship Id="rId7" Type="http://schemas.openxmlformats.org/officeDocument/2006/relationships/image" Target="../media/image22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230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2.png"/><Relationship Id="rId7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23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2.jpeg"/><Relationship Id="rId3" Type="http://schemas.openxmlformats.org/officeDocument/2006/relationships/image" Target="../media/image2.png"/><Relationship Id="rId7" Type="http://schemas.openxmlformats.org/officeDocument/2006/relationships/image" Target="../media/image2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233.jp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5.emf"/><Relationship Id="rId3" Type="http://schemas.openxmlformats.org/officeDocument/2006/relationships/image" Target="../media/image2.png"/><Relationship Id="rId7" Type="http://schemas.openxmlformats.org/officeDocument/2006/relationships/image" Target="../media/image234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236.emf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8.jpeg"/><Relationship Id="rId3" Type="http://schemas.openxmlformats.org/officeDocument/2006/relationships/image" Target="../media/image1.png"/><Relationship Id="rId7" Type="http://schemas.openxmlformats.org/officeDocument/2006/relationships/image" Target="../media/image23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2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 descr="style_element — копия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66983"/>
            <a:ext cx="12192000" cy="452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6" name="Picture 3" descr="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880" y="1038149"/>
            <a:ext cx="7006242" cy="4780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9803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1720282"/>
            <a:ext cx="1215299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Церемония награждения победителей</a:t>
            </a:r>
          </a:p>
          <a:p>
            <a:pPr algn="ctr"/>
            <a:r>
              <a:rPr lang="ru-RU" sz="36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 итогам проведения республиканских конкурсов «Лучший работник в сфере муниципального управления» и Журналистского конкурса на лучшее освещение темы местного самоуправления в средствах массовой информации </a:t>
            </a:r>
            <a:endParaRPr lang="ru-RU" sz="3600" b="1" dirty="0">
              <a:solidFill>
                <a:srgbClr val="324D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779" y="7420"/>
            <a:ext cx="1423193" cy="1444756"/>
          </a:xfrm>
          <a:prstGeom prst="rect">
            <a:avLst/>
          </a:prstGeom>
        </p:spPr>
      </p:pic>
      <p:pic>
        <p:nvPicPr>
          <p:cNvPr id="11" name="Рисунок 4" descr="Рисунок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29380" y="7420"/>
            <a:ext cx="2194803" cy="15793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381" y="233057"/>
            <a:ext cx="3546408" cy="101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15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 descr="style_element — копия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66983"/>
            <a:ext cx="12192000" cy="452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6" name="Picture 3" descr="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880" y="1038149"/>
            <a:ext cx="7006242" cy="4780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9803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" y="4854086"/>
            <a:ext cx="1219199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Исхакова</a:t>
            </a:r>
            <a:r>
              <a:rPr lang="ru-RU" sz="2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Гульназ</a:t>
            </a:r>
            <a:r>
              <a:rPr lang="ru-RU" sz="2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Гаязовна</a:t>
            </a:r>
            <a:endParaRPr lang="ru-RU" sz="2800" b="1" dirty="0" smtClean="0">
              <a:solidFill>
                <a:srgbClr val="324D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Начальник отдела строительства</a:t>
            </a:r>
            <a:r>
              <a:rPr lang="ru-RU" sz="2000" dirty="0" smtClean="0">
                <a:solidFill>
                  <a:srgbClr val="324D1F"/>
                </a:solidFill>
              </a:rPr>
              <a:t>, </a:t>
            </a:r>
            <a:r>
              <a:rPr lang="ru-RU" sz="2000" b="1" dirty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архитектуры и жизнеобеспечения населения Исполнительного комитета Тукаевского муниципального района Республики </a:t>
            </a:r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Татарстан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779" y="7420"/>
            <a:ext cx="1423193" cy="1444756"/>
          </a:xfrm>
          <a:prstGeom prst="rect">
            <a:avLst/>
          </a:prstGeom>
        </p:spPr>
      </p:pic>
      <p:pic>
        <p:nvPicPr>
          <p:cNvPr id="11" name="Рисунок 4" descr="Рисунок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29380" y="7420"/>
            <a:ext cx="2194803" cy="15793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381" y="233057"/>
            <a:ext cx="3546408" cy="1011475"/>
          </a:xfrm>
          <a:prstGeom prst="rect">
            <a:avLst/>
          </a:prstGeom>
        </p:spPr>
      </p:pic>
      <p:pic>
        <p:nvPicPr>
          <p:cNvPr id="13" name="Picture 2" descr="Y:\orgotdel\orgotdel\3 созыв\30 заседание\размещено на слайд\Строители\за 2018\отчет Глав СП за 2018 год\Бурдинское СП\Бурды,ул.Центральная ремонт дороги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31"/>
          <a:stretch/>
        </p:blipFill>
        <p:spPr bwMode="auto">
          <a:xfrm>
            <a:off x="7473663" y="1309804"/>
            <a:ext cx="4718337" cy="33314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2" b="39804"/>
          <a:stretch/>
        </p:blipFill>
        <p:spPr>
          <a:xfrm>
            <a:off x="176245" y="1586790"/>
            <a:ext cx="4617719" cy="30972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2" descr="http://minzdrav.tatarstan.ru/file/photo_26264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708" y="1452176"/>
            <a:ext cx="2454211" cy="327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27995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 descr="style_element — копия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66983"/>
            <a:ext cx="12192000" cy="452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6" name="Picture 3" descr="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880" y="1038149"/>
            <a:ext cx="7006242" cy="4780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9803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55439" y="4854086"/>
            <a:ext cx="811987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Бурдин</a:t>
            </a:r>
            <a:r>
              <a:rPr lang="ru-RU" sz="2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Виктор Михайлович</a:t>
            </a:r>
          </a:p>
          <a:p>
            <a:pPr algn="ctr"/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Глава </a:t>
            </a:r>
            <a:r>
              <a:rPr lang="ru-RU" sz="20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Кильдеевского</a:t>
            </a:r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сельского поселения </a:t>
            </a:r>
          </a:p>
          <a:p>
            <a:pPr algn="ctr"/>
            <a:r>
              <a:rPr lang="ru-RU" sz="20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Верхнеуслонский</a:t>
            </a:r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муниципальный район</a:t>
            </a:r>
            <a:endParaRPr lang="ru-RU" sz="2000" b="1" dirty="0">
              <a:solidFill>
                <a:srgbClr val="324D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779" y="7420"/>
            <a:ext cx="1423193" cy="1444756"/>
          </a:xfrm>
          <a:prstGeom prst="rect">
            <a:avLst/>
          </a:prstGeom>
        </p:spPr>
      </p:pic>
      <p:pic>
        <p:nvPicPr>
          <p:cNvPr id="11" name="Рисунок 4" descr="Рисунок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29380" y="7420"/>
            <a:ext cx="2194803" cy="15793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381" y="233057"/>
            <a:ext cx="3546408" cy="10114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02812" y="1760913"/>
            <a:ext cx="2138581" cy="29190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" y="1760915"/>
            <a:ext cx="3802810" cy="29190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41393" y="1760912"/>
            <a:ext cx="3311243" cy="29190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42491" y="1770226"/>
            <a:ext cx="2949510" cy="2909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98061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 descr="style_element — копия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66983"/>
            <a:ext cx="12192000" cy="452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6" name="Picture 3" descr="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880" y="1038149"/>
            <a:ext cx="7006242" cy="4780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9803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4854086"/>
            <a:ext cx="1219199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Исламова </a:t>
            </a:r>
            <a:r>
              <a:rPr lang="ru-RU" sz="28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Илюся</a:t>
            </a:r>
            <a:r>
              <a:rPr lang="ru-RU" sz="2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Илгизаровна</a:t>
            </a:r>
            <a:endParaRPr lang="ru-RU" sz="2800" b="1" dirty="0" smtClean="0">
              <a:solidFill>
                <a:srgbClr val="324D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Глава </a:t>
            </a:r>
            <a:r>
              <a:rPr lang="ru-RU" sz="20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Баланнинского</a:t>
            </a:r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сельского поселения </a:t>
            </a:r>
          </a:p>
          <a:p>
            <a:pPr algn="ctr"/>
            <a:r>
              <a:rPr lang="ru-RU" sz="20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Муслюмовский</a:t>
            </a:r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муниципальный район</a:t>
            </a:r>
            <a:endParaRPr lang="ru-RU" sz="2000" b="1" dirty="0">
              <a:solidFill>
                <a:srgbClr val="324D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779" y="7420"/>
            <a:ext cx="1423193" cy="1444756"/>
          </a:xfrm>
          <a:prstGeom prst="rect">
            <a:avLst/>
          </a:prstGeom>
        </p:spPr>
      </p:pic>
      <p:pic>
        <p:nvPicPr>
          <p:cNvPr id="11" name="Рисунок 4" descr="Рисунок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29380" y="7420"/>
            <a:ext cx="2194803" cy="15793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381" y="233057"/>
            <a:ext cx="3546408" cy="10114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720" y="1452176"/>
            <a:ext cx="2382472" cy="3192512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5" y="1452176"/>
            <a:ext cx="3208135" cy="3192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7568" y="1460237"/>
            <a:ext cx="3396831" cy="3191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5098" y="1452176"/>
            <a:ext cx="3096902" cy="3207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48073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 descr="style_element — копия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66983"/>
            <a:ext cx="12192000" cy="452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6" name="Picture 3" descr="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880" y="1038149"/>
            <a:ext cx="7006242" cy="4780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9803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55439" y="4854086"/>
            <a:ext cx="811987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Касимов</a:t>
            </a:r>
            <a:r>
              <a:rPr lang="ru-RU" sz="2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Рустам Фаридович</a:t>
            </a:r>
          </a:p>
          <a:p>
            <a:pPr algn="ctr"/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Руководитель Исполнительного комитета г. Арск</a:t>
            </a:r>
          </a:p>
          <a:p>
            <a:pPr algn="ctr"/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Арский муниципальный район</a:t>
            </a:r>
            <a:endParaRPr lang="ru-RU" sz="2000" b="1" dirty="0">
              <a:solidFill>
                <a:srgbClr val="324D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779" y="7420"/>
            <a:ext cx="1423193" cy="1444756"/>
          </a:xfrm>
          <a:prstGeom prst="rect">
            <a:avLst/>
          </a:prstGeom>
        </p:spPr>
      </p:pic>
      <p:pic>
        <p:nvPicPr>
          <p:cNvPr id="11" name="Рисунок 4" descr="Рисунок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29380" y="7420"/>
            <a:ext cx="2194803" cy="15793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381" y="233057"/>
            <a:ext cx="3546408" cy="1011475"/>
          </a:xfrm>
          <a:prstGeom prst="rect">
            <a:avLst/>
          </a:prstGeom>
        </p:spPr>
      </p:pic>
      <p:pic>
        <p:nvPicPr>
          <p:cNvPr id="13" name="Picture 3" descr="C:\Users\Владелец\Desktop\презентация\КРФ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09458" y="1496524"/>
            <a:ext cx="2564329" cy="3293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4" descr="C:\Users\Владелец\Desktop\конкурс лучший работник\DSCF871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25723" y="1586790"/>
            <a:ext cx="4389977" cy="3267296"/>
          </a:xfrm>
          <a:prstGeom prst="rect">
            <a:avLst/>
          </a:prstGeom>
          <a:noFill/>
        </p:spPr>
      </p:pic>
      <p:pic>
        <p:nvPicPr>
          <p:cNvPr id="16" name="Picture 3" descr="C:\Users\Владелец\Desktop\конкурс лучший работник\20161230_09584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" y="1589903"/>
            <a:ext cx="5052814" cy="32320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060846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 descr="style_element — копия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66983"/>
            <a:ext cx="12192000" cy="452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6" name="Picture 3" descr="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880" y="1038149"/>
            <a:ext cx="7006242" cy="4780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9803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55439" y="4854086"/>
            <a:ext cx="811987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Абзяббарова</a:t>
            </a:r>
            <a:r>
              <a:rPr lang="ru-RU" sz="2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Ильгамия</a:t>
            </a:r>
            <a:r>
              <a:rPr lang="ru-RU" sz="2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Хасыбулловна</a:t>
            </a:r>
            <a:endParaRPr lang="ru-RU" sz="2800" b="1" dirty="0" smtClean="0">
              <a:solidFill>
                <a:srgbClr val="324D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Глава </a:t>
            </a:r>
            <a:r>
              <a:rPr lang="ru-RU" sz="20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Аппаковского</a:t>
            </a:r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сельского поселения</a:t>
            </a:r>
          </a:p>
          <a:p>
            <a:pPr algn="ctr"/>
            <a:r>
              <a:rPr lang="ru-RU" sz="20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Алькеевский</a:t>
            </a:r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муниципальный район</a:t>
            </a:r>
            <a:endParaRPr lang="ru-RU" sz="2000" b="1" dirty="0">
              <a:solidFill>
                <a:srgbClr val="324D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779" y="7420"/>
            <a:ext cx="1423193" cy="1444756"/>
          </a:xfrm>
          <a:prstGeom prst="rect">
            <a:avLst/>
          </a:prstGeom>
        </p:spPr>
      </p:pic>
      <p:pic>
        <p:nvPicPr>
          <p:cNvPr id="11" name="Рисунок 4" descr="Рисунок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29380" y="7420"/>
            <a:ext cx="2194803" cy="15793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381" y="233057"/>
            <a:ext cx="3546408" cy="1011475"/>
          </a:xfrm>
          <a:prstGeom prst="rect">
            <a:avLst/>
          </a:prstGeom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8" t="21645" r="30739" b="6209"/>
          <a:stretch>
            <a:fillRect/>
          </a:stretch>
        </p:blipFill>
        <p:spPr bwMode="auto">
          <a:xfrm>
            <a:off x="3313323" y="1519483"/>
            <a:ext cx="1837821" cy="3267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строит-во Сизов Виктор 00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144" y="1519483"/>
            <a:ext cx="3502278" cy="3267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 descr="C:\Users\Admin\Desktop\фотоматериалы для сайта\открытие ФАП\IMG_488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91" r="78" b="25000"/>
          <a:stretch>
            <a:fillRect/>
          </a:stretch>
        </p:blipFill>
        <p:spPr bwMode="auto">
          <a:xfrm>
            <a:off x="0" y="1519483"/>
            <a:ext cx="3332405" cy="3267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2" descr="IMG_3671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422" y="1519483"/>
            <a:ext cx="3538579" cy="3267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607053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 descr="style_element — копия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66983"/>
            <a:ext cx="12192000" cy="452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6" name="Picture 3" descr="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880" y="1038149"/>
            <a:ext cx="7006242" cy="4780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9803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8975" y="4893596"/>
            <a:ext cx="109728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Мадышев</a:t>
            </a:r>
            <a:r>
              <a:rPr lang="ru-RU" sz="2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Радик </a:t>
            </a:r>
            <a:r>
              <a:rPr lang="ru-RU" sz="28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Камилович</a:t>
            </a:r>
            <a:endParaRPr lang="ru-RU" sz="2800" b="1" dirty="0" smtClean="0">
              <a:solidFill>
                <a:srgbClr val="324D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Руководитель Исполнительного комитета </a:t>
            </a:r>
            <a:r>
              <a:rPr lang="ru-RU" sz="20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Новотинчалинского</a:t>
            </a:r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сельского поселения</a:t>
            </a:r>
          </a:p>
          <a:p>
            <a:pPr algn="ctr"/>
            <a:r>
              <a:rPr lang="ru-RU" sz="20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Буинский</a:t>
            </a:r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муниципальный район</a:t>
            </a:r>
            <a:endParaRPr lang="ru-RU" sz="2000" b="1" dirty="0">
              <a:solidFill>
                <a:srgbClr val="324D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779" y="7420"/>
            <a:ext cx="1423193" cy="1444756"/>
          </a:xfrm>
          <a:prstGeom prst="rect">
            <a:avLst/>
          </a:prstGeom>
        </p:spPr>
      </p:pic>
      <p:pic>
        <p:nvPicPr>
          <p:cNvPr id="11" name="Рисунок 4" descr="Рисунок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29380" y="7420"/>
            <a:ext cx="2194803" cy="15793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381" y="233057"/>
            <a:ext cx="3546408" cy="1011475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4698" y="1452175"/>
            <a:ext cx="2444262" cy="344141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960" y="1452176"/>
            <a:ext cx="5273040" cy="344141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58" y="1452177"/>
            <a:ext cx="4497256" cy="34414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570799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 descr="style_element — копия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66983"/>
            <a:ext cx="12192000" cy="452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6" name="Picture 3" descr="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880" y="1038149"/>
            <a:ext cx="7006242" cy="4780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9803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2135780"/>
            <a:ext cx="1219199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Номинация</a:t>
            </a:r>
          </a:p>
          <a:p>
            <a:pPr algn="ctr"/>
            <a:r>
              <a:rPr lang="ru-RU" sz="54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«Правовое обеспечение деятельности</a:t>
            </a:r>
            <a:r>
              <a:rPr lang="ru-RU" sz="5400" b="1" dirty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54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органов местного самоуправления» </a:t>
            </a:r>
            <a:endParaRPr lang="ru-RU" sz="4400" b="1" dirty="0">
              <a:solidFill>
                <a:srgbClr val="324D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779" y="7420"/>
            <a:ext cx="1423193" cy="1444756"/>
          </a:xfrm>
          <a:prstGeom prst="rect">
            <a:avLst/>
          </a:prstGeom>
        </p:spPr>
      </p:pic>
      <p:pic>
        <p:nvPicPr>
          <p:cNvPr id="11" name="Рисунок 4" descr="Рисунок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29380" y="7420"/>
            <a:ext cx="2194803" cy="15793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381" y="233057"/>
            <a:ext cx="3546408" cy="101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4754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 descr="style_element — копия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66983"/>
            <a:ext cx="12192000" cy="452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6" name="Picture 3" descr="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880" y="1038149"/>
            <a:ext cx="7006242" cy="4780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9803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8975" y="4793012"/>
            <a:ext cx="10972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Исхакова</a:t>
            </a:r>
            <a:r>
              <a:rPr lang="ru-RU" sz="2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Альбина </a:t>
            </a:r>
            <a:r>
              <a:rPr lang="ru-RU" sz="28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Раифовна</a:t>
            </a:r>
            <a:endParaRPr lang="ru-RU" sz="2800" b="1" dirty="0" smtClean="0">
              <a:solidFill>
                <a:srgbClr val="324D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Ведущий специалист обеспечивающая деятельность общественных пунктов охраны порядка Исполнительного комитета </a:t>
            </a:r>
          </a:p>
          <a:p>
            <a:pPr algn="ctr"/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Сабинский муниципальный район </a:t>
            </a:r>
            <a:endParaRPr lang="ru-RU" sz="2000" b="1" dirty="0">
              <a:solidFill>
                <a:srgbClr val="324D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779" y="7420"/>
            <a:ext cx="1423193" cy="1444756"/>
          </a:xfrm>
          <a:prstGeom prst="rect">
            <a:avLst/>
          </a:prstGeom>
        </p:spPr>
      </p:pic>
      <p:pic>
        <p:nvPicPr>
          <p:cNvPr id="11" name="Рисунок 4" descr="Рисунок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29380" y="7420"/>
            <a:ext cx="2194803" cy="15793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381" y="233057"/>
            <a:ext cx="3546408" cy="10114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38287" y="1932086"/>
            <a:ext cx="3354175" cy="25156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69386"/>
            <a:ext cx="4657559" cy="33976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191" y="1452176"/>
            <a:ext cx="5018809" cy="3436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79592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 descr="style_element — копия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66983"/>
            <a:ext cx="12192000" cy="452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6" name="Picture 3" descr="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880" y="1038149"/>
            <a:ext cx="7006242" cy="4780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9803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8975" y="4893596"/>
            <a:ext cx="109728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Тощева Елена Александровна</a:t>
            </a:r>
          </a:p>
          <a:p>
            <a:pPr algn="ctr"/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Начальник </a:t>
            </a:r>
            <a:r>
              <a:rPr lang="ru-RU" sz="2000" b="1" dirty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управления контроля и антикоррупционной работы Аппарата Исполнительного комитета города Казани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779" y="7420"/>
            <a:ext cx="1423193" cy="1444756"/>
          </a:xfrm>
          <a:prstGeom prst="rect">
            <a:avLst/>
          </a:prstGeom>
        </p:spPr>
      </p:pic>
      <p:pic>
        <p:nvPicPr>
          <p:cNvPr id="11" name="Рисунок 4" descr="Рисунок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29380" y="7420"/>
            <a:ext cx="2194803" cy="15793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381" y="233057"/>
            <a:ext cx="3546408" cy="1011475"/>
          </a:xfrm>
          <a:prstGeom prst="rect">
            <a:avLst/>
          </a:prstGeom>
        </p:spPr>
      </p:pic>
      <p:pic>
        <p:nvPicPr>
          <p:cNvPr id="8" name="Picture 2" descr="C:\Documents and Settings\User\Рабочий стол\Искандер\Е.А.Тощева\Республиканский конкурс\Фота на первый лист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71416" y="1598766"/>
            <a:ext cx="3435173" cy="309317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9" name="Picture 2" descr="C:\Documents and Settings\User\Рабочий стол\Искандер\Е.А.Тощева\Республиканский конкурс\Выступление перед служащими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" y="1586790"/>
            <a:ext cx="4471415" cy="309317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12" name="Picture 2" descr="C:\Documents and Settings\User\Рабочий стол\Искандер\Е.А.Тощева\Республиканский конкурс\Калинкин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906589" y="1586790"/>
            <a:ext cx="4285411" cy="3117124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67181757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 descr="style_element — копия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66983"/>
            <a:ext cx="12192000" cy="452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6" name="Picture 3" descr="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880" y="1038149"/>
            <a:ext cx="7006242" cy="4780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9803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4893596"/>
            <a:ext cx="12192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Садриева</a:t>
            </a:r>
            <a:r>
              <a:rPr lang="ru-RU" sz="2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Ильсеяр</a:t>
            </a:r>
            <a:r>
              <a:rPr lang="ru-RU" sz="2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Шамиловна</a:t>
            </a:r>
            <a:endParaRPr lang="ru-RU" sz="2800" b="1" dirty="0" smtClean="0">
              <a:solidFill>
                <a:srgbClr val="324D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Начальник </a:t>
            </a:r>
            <a:r>
              <a:rPr lang="ru-RU" sz="2000" b="1" dirty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отдела по взаимодействию с органами местного самоуправления поселений Совета </a:t>
            </a:r>
            <a:r>
              <a:rPr lang="ru-RU" sz="2000" b="1" dirty="0" err="1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Чистопольского</a:t>
            </a:r>
            <a:r>
              <a:rPr lang="ru-RU" sz="2000" b="1" dirty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муниципального района Республики Татарстан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779" y="7420"/>
            <a:ext cx="1423193" cy="1444756"/>
          </a:xfrm>
          <a:prstGeom prst="rect">
            <a:avLst/>
          </a:prstGeom>
        </p:spPr>
      </p:pic>
      <p:pic>
        <p:nvPicPr>
          <p:cNvPr id="11" name="Рисунок 4" descr="Рисунок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29380" y="7420"/>
            <a:ext cx="2194803" cy="15793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381" y="233057"/>
            <a:ext cx="3546408" cy="1011475"/>
          </a:xfrm>
          <a:prstGeom prst="rect">
            <a:avLst/>
          </a:prstGeom>
        </p:spPr>
      </p:pic>
      <p:pic>
        <p:nvPicPr>
          <p:cNvPr id="13" name="Picture 2" descr="F:\IMG_729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313" y="1586790"/>
            <a:ext cx="2460498" cy="3172192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D:\Ильсеяр портфолио\сессия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" y="1586790"/>
            <a:ext cx="4267200" cy="317219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626972" y="1586790"/>
            <a:ext cx="5493944" cy="3172192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7606163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 descr="style_element — копия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66983"/>
            <a:ext cx="12192000" cy="452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6" name="Picture 3" descr="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880" y="1038149"/>
            <a:ext cx="7006242" cy="4780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9803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1935038"/>
            <a:ext cx="12192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Номинация</a:t>
            </a:r>
          </a:p>
          <a:p>
            <a:pPr algn="ctr"/>
            <a:r>
              <a:rPr lang="ru-RU" sz="54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«Экономика, финансы и муниципальное имущество»</a:t>
            </a:r>
            <a:endParaRPr lang="ru-RU" sz="4400" b="1" dirty="0">
              <a:solidFill>
                <a:srgbClr val="324D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779" y="7420"/>
            <a:ext cx="1423193" cy="1444756"/>
          </a:xfrm>
          <a:prstGeom prst="rect">
            <a:avLst/>
          </a:prstGeom>
        </p:spPr>
      </p:pic>
      <p:pic>
        <p:nvPicPr>
          <p:cNvPr id="11" name="Рисунок 4" descr="Рисунок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29380" y="7420"/>
            <a:ext cx="2194803" cy="15793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381" y="233057"/>
            <a:ext cx="3546408" cy="101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0756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 descr="style_element — копия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66983"/>
            <a:ext cx="12192000" cy="452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6" name="Picture 3" descr="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880" y="1038149"/>
            <a:ext cx="7006242" cy="4780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9803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4893596"/>
            <a:ext cx="12192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Каюмова</a:t>
            </a:r>
            <a:r>
              <a:rPr lang="ru-RU" sz="2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Зарина </a:t>
            </a:r>
            <a:r>
              <a:rPr lang="ru-RU" sz="28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Дамировна</a:t>
            </a:r>
            <a:endParaRPr lang="ru-RU" sz="2800" b="1" dirty="0" smtClean="0">
              <a:solidFill>
                <a:srgbClr val="324D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Начальник юридического отдела исполнительного комитета </a:t>
            </a:r>
          </a:p>
          <a:p>
            <a:pPr algn="ctr"/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Лаишевский муниципальный район</a:t>
            </a:r>
            <a:endParaRPr lang="ru-RU" sz="2000" b="1" dirty="0">
              <a:solidFill>
                <a:srgbClr val="324D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779" y="7420"/>
            <a:ext cx="1423193" cy="1444756"/>
          </a:xfrm>
          <a:prstGeom prst="rect">
            <a:avLst/>
          </a:prstGeom>
        </p:spPr>
      </p:pic>
      <p:pic>
        <p:nvPicPr>
          <p:cNvPr id="11" name="Рисунок 4" descr="Рисунок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29380" y="7420"/>
            <a:ext cx="2194803" cy="15793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381" y="233057"/>
            <a:ext cx="3546408" cy="10114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1448"/>
            <a:ext cx="4372850" cy="291523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805" y="1586790"/>
            <a:ext cx="3913576" cy="2935182"/>
          </a:xfrm>
          <a:prstGeom prst="rect">
            <a:avLst/>
          </a:prstGeom>
        </p:spPr>
      </p:pic>
      <p:pic>
        <p:nvPicPr>
          <p:cNvPr id="15" name="Picture 2" descr="http://laishevskyi.ru/images/uploads/news/2018/11/12/e82ee4a54e3cbe5aea64d591f8b93a4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5381" y="1582081"/>
            <a:ext cx="4420629" cy="2939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730452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 descr="style_element — копия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66983"/>
            <a:ext cx="12192000" cy="452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6" name="Picture 3" descr="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880" y="1038149"/>
            <a:ext cx="7006242" cy="4780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9803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4893596"/>
            <a:ext cx="12192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Панков Александр Леонидович</a:t>
            </a:r>
          </a:p>
          <a:p>
            <a:pPr algn="ctr"/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Начальник юридического отдела Исполнительного комитета </a:t>
            </a:r>
          </a:p>
          <a:p>
            <a:pPr algn="ctr"/>
            <a:r>
              <a:rPr lang="ru-RU" sz="20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Агрызкий</a:t>
            </a:r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муниципальный район</a:t>
            </a:r>
            <a:endParaRPr lang="ru-RU" sz="2000" b="1" dirty="0">
              <a:solidFill>
                <a:srgbClr val="324D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779" y="7420"/>
            <a:ext cx="1423193" cy="1444756"/>
          </a:xfrm>
          <a:prstGeom prst="rect">
            <a:avLst/>
          </a:prstGeom>
        </p:spPr>
      </p:pic>
      <p:pic>
        <p:nvPicPr>
          <p:cNvPr id="11" name="Рисунок 4" descr="Рисунок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29380" y="7420"/>
            <a:ext cx="2194803" cy="15793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381" y="233057"/>
            <a:ext cx="3546408" cy="10114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8522"/>
            <a:ext cx="4425696" cy="31150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452" y="1621242"/>
            <a:ext cx="4593367" cy="30622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184" y="1630347"/>
            <a:ext cx="2290074" cy="30496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5258" y="1621242"/>
            <a:ext cx="2876742" cy="304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2757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 descr="style_element — копия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66983"/>
            <a:ext cx="12192000" cy="452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6" name="Picture 3" descr="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880" y="1038149"/>
            <a:ext cx="7006242" cy="4780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9803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4720433"/>
            <a:ext cx="12192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Харисова Лейла </a:t>
            </a:r>
            <a:r>
              <a:rPr lang="ru-RU" sz="28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Фирдаусовна</a:t>
            </a:r>
            <a:endParaRPr lang="ru-RU" sz="2800" b="1" dirty="0" smtClean="0">
              <a:solidFill>
                <a:srgbClr val="324D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Главный специалист </a:t>
            </a:r>
            <a:r>
              <a:rPr lang="ru-RU" sz="2000" b="1" dirty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отдела правовой экспертизы правового управления Исполнительного комитета муниципального образования города Набережные Челны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779" y="7420"/>
            <a:ext cx="1423193" cy="1444756"/>
          </a:xfrm>
          <a:prstGeom prst="rect">
            <a:avLst/>
          </a:prstGeom>
        </p:spPr>
      </p:pic>
      <p:pic>
        <p:nvPicPr>
          <p:cNvPr id="11" name="Рисунок 4" descr="Рисунок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29380" y="7420"/>
            <a:ext cx="2194803" cy="15793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381" y="233057"/>
            <a:ext cx="3546408" cy="10114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4" y="1469876"/>
            <a:ext cx="4233672" cy="31752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9895" y="1468235"/>
            <a:ext cx="2380067" cy="317342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263" y="1460205"/>
            <a:ext cx="2090311" cy="318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885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 descr="style_element — копия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66983"/>
            <a:ext cx="12192000" cy="452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6" name="Picture 3" descr="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880" y="1038149"/>
            <a:ext cx="7006242" cy="4780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9803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1745542"/>
            <a:ext cx="1219199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Номинация</a:t>
            </a:r>
          </a:p>
          <a:p>
            <a:pPr algn="ctr"/>
            <a:r>
              <a:rPr lang="ru-RU" sz="54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«Организационное и кадровое обеспечение деятельности органов местного самоуправления» </a:t>
            </a:r>
            <a:endParaRPr lang="ru-RU" sz="4400" b="1" dirty="0">
              <a:solidFill>
                <a:srgbClr val="324D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779" y="7420"/>
            <a:ext cx="1423193" cy="1444756"/>
          </a:xfrm>
          <a:prstGeom prst="rect">
            <a:avLst/>
          </a:prstGeom>
        </p:spPr>
      </p:pic>
      <p:pic>
        <p:nvPicPr>
          <p:cNvPr id="11" name="Рисунок 4" descr="Рисунок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29380" y="7420"/>
            <a:ext cx="2194803" cy="15793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381" y="233057"/>
            <a:ext cx="3546408" cy="101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67945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 descr="style_element — копия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66983"/>
            <a:ext cx="12192000" cy="452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6" name="Picture 3" descr="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880" y="1038149"/>
            <a:ext cx="7006242" cy="4780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9803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4720433"/>
            <a:ext cx="12192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Мусина Гульнара </a:t>
            </a:r>
            <a:r>
              <a:rPr lang="ru-RU" sz="28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Рашитовна</a:t>
            </a:r>
            <a:endParaRPr lang="ru-RU" sz="2800" b="1" dirty="0" smtClean="0">
              <a:solidFill>
                <a:srgbClr val="324D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Начальник </a:t>
            </a:r>
            <a:r>
              <a:rPr lang="ru-RU" sz="2000" b="1" dirty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управления кадровой политики  Аппарата Исполнительного комитета </a:t>
            </a:r>
            <a:endParaRPr lang="ru-RU" sz="2000" b="1" dirty="0" smtClean="0">
              <a:solidFill>
                <a:srgbClr val="324D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муниципального </a:t>
            </a:r>
            <a:r>
              <a:rPr lang="ru-RU" sz="2000" b="1" dirty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образования города Казани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779" y="7420"/>
            <a:ext cx="1423193" cy="1444756"/>
          </a:xfrm>
          <a:prstGeom prst="rect">
            <a:avLst/>
          </a:prstGeom>
        </p:spPr>
      </p:pic>
      <p:pic>
        <p:nvPicPr>
          <p:cNvPr id="11" name="Рисунок 4" descr="Рисунок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29380" y="7420"/>
            <a:ext cx="2194803" cy="15793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381" y="233057"/>
            <a:ext cx="3546408" cy="1011475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6" t="2559" r="13232" b="2521"/>
          <a:stretch/>
        </p:blipFill>
        <p:spPr bwMode="auto">
          <a:xfrm>
            <a:off x="2870970" y="1470544"/>
            <a:ext cx="2472459" cy="3042245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474" r="36255" b="660"/>
          <a:stretch/>
        </p:blipFill>
        <p:spPr>
          <a:xfrm>
            <a:off x="38991" y="1452176"/>
            <a:ext cx="2819330" cy="3042245"/>
          </a:xfrm>
          <a:prstGeom prst="rect">
            <a:avLst/>
          </a:prstGeom>
        </p:spPr>
      </p:pic>
      <p:pic>
        <p:nvPicPr>
          <p:cNvPr id="12" name="Picture 3" descr="D:\2015-04-06\Лариса. ИК\Планы и отчеты\Отчеты\Отчеты УКП\2015\Фото для слайдов\DSC_2271 800-600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078" y="1470544"/>
            <a:ext cx="4515763" cy="3042245"/>
          </a:xfrm>
          <a:prstGeom prst="rect">
            <a:avLst/>
          </a:prstGeom>
          <a:noFill/>
          <a:ln>
            <a:solidFill>
              <a:schemeClr val="accent4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musina.g\Desktop\26 мая (1003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1841" y="1449727"/>
            <a:ext cx="2281170" cy="3042245"/>
          </a:xfrm>
          <a:prstGeom prst="rect">
            <a:avLst/>
          </a:prstGeom>
          <a:noFill/>
          <a:ln w="12700">
            <a:solidFill>
              <a:schemeClr val="accent3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778654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 descr="style_element — копия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66983"/>
            <a:ext cx="12192000" cy="452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6" name="Picture 3" descr="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880" y="1038149"/>
            <a:ext cx="7006242" cy="4780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9803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4720433"/>
            <a:ext cx="12192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Хуззятова</a:t>
            </a:r>
            <a:r>
              <a:rPr lang="ru-RU" sz="2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Дина </a:t>
            </a:r>
            <a:r>
              <a:rPr lang="ru-RU" sz="28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Камиловна</a:t>
            </a:r>
            <a:endParaRPr lang="ru-RU" sz="2800" b="1" dirty="0" smtClean="0">
              <a:solidFill>
                <a:srgbClr val="324D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Начальник организационного отдела Совета</a:t>
            </a:r>
          </a:p>
          <a:p>
            <a:pPr algn="ctr"/>
            <a:r>
              <a:rPr lang="ru-RU" sz="20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Нурлатский</a:t>
            </a:r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муниципальный район</a:t>
            </a:r>
            <a:endParaRPr lang="ru-RU" sz="2000" b="1" dirty="0">
              <a:solidFill>
                <a:srgbClr val="324D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779" y="7420"/>
            <a:ext cx="1423193" cy="1444756"/>
          </a:xfrm>
          <a:prstGeom prst="rect">
            <a:avLst/>
          </a:prstGeom>
        </p:spPr>
      </p:pic>
      <p:pic>
        <p:nvPicPr>
          <p:cNvPr id="11" name="Рисунок 4" descr="Рисунок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29380" y="7420"/>
            <a:ext cx="2194803" cy="15793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381" y="233057"/>
            <a:ext cx="3546408" cy="10114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548729"/>
            <a:ext cx="3978337" cy="303709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53563" y="1548729"/>
            <a:ext cx="4345229" cy="30370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337" y="1548729"/>
            <a:ext cx="2018299" cy="303709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24326" y="1548729"/>
            <a:ext cx="2967674" cy="303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0863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 descr="style_element — копия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66983"/>
            <a:ext cx="12192000" cy="452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6" name="Picture 3" descr="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880" y="1038149"/>
            <a:ext cx="7006242" cy="4780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9803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4720433"/>
            <a:ext cx="12192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Яруллин</a:t>
            </a:r>
            <a:r>
              <a:rPr lang="ru-RU" sz="2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Рафаэль </a:t>
            </a:r>
            <a:r>
              <a:rPr lang="ru-RU" sz="28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Накипович</a:t>
            </a:r>
            <a:endParaRPr lang="ru-RU" sz="2800" b="1" dirty="0" smtClean="0">
              <a:solidFill>
                <a:srgbClr val="324D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Начальник организационного отдела Совета</a:t>
            </a:r>
          </a:p>
          <a:p>
            <a:pPr algn="ctr"/>
            <a:r>
              <a:rPr lang="ru-RU" sz="20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Тюлячинский</a:t>
            </a:r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муниципальный </a:t>
            </a:r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</a:t>
            </a:r>
            <a:endParaRPr lang="ru-RU" sz="2000" b="1" dirty="0">
              <a:solidFill>
                <a:srgbClr val="324D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779" y="7420"/>
            <a:ext cx="1423193" cy="1444756"/>
          </a:xfrm>
          <a:prstGeom prst="rect">
            <a:avLst/>
          </a:prstGeom>
        </p:spPr>
      </p:pic>
      <p:pic>
        <p:nvPicPr>
          <p:cNvPr id="11" name="Рисунок 4" descr="Рисунок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29380" y="7420"/>
            <a:ext cx="2194803" cy="15793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381" y="233057"/>
            <a:ext cx="3546408" cy="1011475"/>
          </a:xfrm>
          <a:prstGeom prst="rect">
            <a:avLst/>
          </a:prstGeom>
        </p:spPr>
      </p:pic>
      <p:pic>
        <p:nvPicPr>
          <p:cNvPr id="8" name="Рисунок 7" descr="C:\Documents and Settings\Администратор\Мои документы\_20170329_090924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080" y="1577071"/>
            <a:ext cx="2060357" cy="2835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Объект 3" descr="C:\Documents and Settings\Администратор\Local Settings\Temporary Internet Files\Content.Outlook\O69FTUYC\IMG-20181029-WA0006 (3).jpg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" y="1586790"/>
            <a:ext cx="4068466" cy="2825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Объект 3" descr="C:\Documents and Settings\Администратор\Local Settings\Temporary Internet Files\Content.Outlook\O69FTUYC\IMG-20180929-WA0000.jpg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7" y="1586790"/>
            <a:ext cx="2053475" cy="2825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C:\Documents and Settings\Администратор\Рабочий стол\print_4842747_3555548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7112" y="1586790"/>
            <a:ext cx="3980076" cy="28258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091851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 descr="style_element — копия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66983"/>
            <a:ext cx="12192000" cy="452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6" name="Picture 3" descr="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880" y="1038149"/>
            <a:ext cx="7006242" cy="4780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9803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4720433"/>
            <a:ext cx="12192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Биктимерова</a:t>
            </a:r>
            <a:r>
              <a:rPr lang="ru-RU" sz="2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Аида </a:t>
            </a:r>
            <a:r>
              <a:rPr lang="ru-RU" sz="28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Зиннуровна</a:t>
            </a:r>
            <a:endParaRPr lang="ru-RU" sz="2800" b="1" dirty="0" smtClean="0">
              <a:solidFill>
                <a:srgbClr val="324D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Начальник общего отдела Совета</a:t>
            </a:r>
          </a:p>
          <a:p>
            <a:pPr algn="ctr"/>
            <a:r>
              <a:rPr lang="ru-RU" sz="20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Мензелинский</a:t>
            </a:r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муниципальный </a:t>
            </a:r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</a:t>
            </a:r>
            <a:endParaRPr lang="ru-RU" sz="2000" b="1" dirty="0">
              <a:solidFill>
                <a:srgbClr val="324D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779" y="7420"/>
            <a:ext cx="1423193" cy="1444756"/>
          </a:xfrm>
          <a:prstGeom prst="rect">
            <a:avLst/>
          </a:prstGeom>
        </p:spPr>
      </p:pic>
      <p:pic>
        <p:nvPicPr>
          <p:cNvPr id="11" name="Рисунок 4" descr="Рисунок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29380" y="7420"/>
            <a:ext cx="2194803" cy="15793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381" y="233057"/>
            <a:ext cx="3546408" cy="10114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7298"/>
            <a:ext cx="3770376" cy="28009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376" y="1600200"/>
            <a:ext cx="3884541" cy="28124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806" y="1586790"/>
            <a:ext cx="4543419" cy="283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35004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 descr="style_element — копия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66983"/>
            <a:ext cx="12192000" cy="452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6" name="Picture 3" descr="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880" y="1038149"/>
            <a:ext cx="7006242" cy="4780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9803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4720433"/>
            <a:ext cx="12192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Демьянов Евгений Анатольевич</a:t>
            </a:r>
          </a:p>
          <a:p>
            <a:pPr algn="ctr"/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Руководитель аппарата Совета</a:t>
            </a:r>
          </a:p>
          <a:p>
            <a:pPr algn="ctr"/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Спасский </a:t>
            </a:r>
            <a:r>
              <a:rPr lang="ru-RU" sz="2000" b="1" dirty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муниципальный </a:t>
            </a:r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</a:t>
            </a:r>
            <a:endParaRPr lang="ru-RU" sz="2000" b="1" dirty="0">
              <a:solidFill>
                <a:srgbClr val="324D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779" y="7420"/>
            <a:ext cx="1423193" cy="1444756"/>
          </a:xfrm>
          <a:prstGeom prst="rect">
            <a:avLst/>
          </a:prstGeom>
        </p:spPr>
      </p:pic>
      <p:pic>
        <p:nvPicPr>
          <p:cNvPr id="11" name="Рисунок 4" descr="Рисунок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29380" y="7420"/>
            <a:ext cx="2194803" cy="15793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381" y="233057"/>
            <a:ext cx="3546408" cy="1011475"/>
          </a:xfrm>
          <a:prstGeom prst="rect">
            <a:avLst/>
          </a:prstGeom>
        </p:spPr>
      </p:pic>
      <p:pic>
        <p:nvPicPr>
          <p:cNvPr id="8" name="Рисунок 7" descr="C:\Users\Рукаппарата\Desktop\Софра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0790" y="1586789"/>
            <a:ext cx="3969289" cy="31336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Рукаппарата\AppData\Local\Microsoft\Windows\Temporary Internet Files\Content.Word\print_3899687_2954545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0079" y="1586789"/>
            <a:ext cx="3931921" cy="3133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C:\Users\Рукаппарата\AppData\Local\Microsoft\Windows\Temporary Internet Files\Content.Word\print_4041487_3062989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5758"/>
            <a:ext cx="4290790" cy="31146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7094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 descr="style_element — копия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66983"/>
            <a:ext cx="12192000" cy="452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6" name="Picture 3" descr="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880" y="1038149"/>
            <a:ext cx="7006242" cy="4780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9803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4720433"/>
            <a:ext cx="12192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Аглетдинова</a:t>
            </a:r>
            <a:r>
              <a:rPr lang="ru-RU" sz="2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Алия</a:t>
            </a:r>
            <a:r>
              <a:rPr lang="ru-RU" sz="2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Мансуровна</a:t>
            </a:r>
            <a:endParaRPr lang="ru-RU" sz="2800" b="1" dirty="0" smtClean="0">
              <a:solidFill>
                <a:srgbClr val="324D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Заместитель начальника организационного отдела по кадрам Совета</a:t>
            </a:r>
          </a:p>
          <a:p>
            <a:pPr algn="ctr"/>
            <a:r>
              <a:rPr lang="ru-RU" sz="20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Актанышский</a:t>
            </a:r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муниципальный </a:t>
            </a:r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</a:t>
            </a:r>
            <a:endParaRPr lang="ru-RU" sz="2000" b="1" dirty="0">
              <a:solidFill>
                <a:srgbClr val="324D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779" y="7420"/>
            <a:ext cx="1423193" cy="1444756"/>
          </a:xfrm>
          <a:prstGeom prst="rect">
            <a:avLst/>
          </a:prstGeom>
        </p:spPr>
      </p:pic>
      <p:pic>
        <p:nvPicPr>
          <p:cNvPr id="11" name="Рисунок 4" descr="Рисунок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29380" y="7420"/>
            <a:ext cx="2194803" cy="15793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381" y="233057"/>
            <a:ext cx="3546408" cy="10114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4495"/>
            <a:ext cx="4215384" cy="31932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183" y="1538051"/>
            <a:ext cx="4784598" cy="31897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9822" y="1532599"/>
            <a:ext cx="3692178" cy="3147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71731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 descr="style_element — копия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66983"/>
            <a:ext cx="12192000" cy="452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6" name="Picture 3" descr="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880" y="1038149"/>
            <a:ext cx="7006242" cy="4780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9803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Содержимое 3" descr="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592780"/>
            <a:ext cx="4681727" cy="3271332"/>
          </a:xfrm>
          <a:prstGeom prst="rect">
            <a:avLst/>
          </a:prstGeom>
        </p:spPr>
      </p:pic>
      <p:pic>
        <p:nvPicPr>
          <p:cNvPr id="7" name="Picture 2" descr="Z:\0- Г. Эльмира\Лучший работник\фото\IMG_194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728" y="1592780"/>
            <a:ext cx="4370832" cy="3277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Z:\0- Г. Эльмира\Лучший работник\фото\IMG_194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5381" y="1597915"/>
            <a:ext cx="4446620" cy="3266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" y="5004716"/>
            <a:ext cx="1219199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Исмагилов Фанис Рашидович </a:t>
            </a:r>
          </a:p>
          <a:p>
            <a:pPr algn="ctr"/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Руководитель МКУ Финансово-бюджетная палата</a:t>
            </a:r>
          </a:p>
          <a:p>
            <a:pPr algn="ctr"/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Арский муниципальный район</a:t>
            </a:r>
            <a:endParaRPr lang="ru-RU" sz="2000" b="1" dirty="0">
              <a:solidFill>
                <a:srgbClr val="324D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779" y="7420"/>
            <a:ext cx="1423193" cy="1444756"/>
          </a:xfrm>
          <a:prstGeom prst="rect">
            <a:avLst/>
          </a:prstGeom>
        </p:spPr>
      </p:pic>
      <p:pic>
        <p:nvPicPr>
          <p:cNvPr id="11" name="Рисунок 4" descr="Рисунок 4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629380" y="7420"/>
            <a:ext cx="2194803" cy="15793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381" y="233057"/>
            <a:ext cx="3546408" cy="101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85431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 descr="style_element — копия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66983"/>
            <a:ext cx="12192000" cy="452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6" name="Picture 3" descr="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880" y="1038149"/>
            <a:ext cx="7006242" cy="4780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9803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4720433"/>
            <a:ext cx="12192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Назмутдинова</a:t>
            </a:r>
            <a:r>
              <a:rPr lang="ru-RU" sz="2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Алия</a:t>
            </a:r>
            <a:r>
              <a:rPr lang="ru-RU" sz="2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Ильгизовна</a:t>
            </a:r>
          </a:p>
          <a:p>
            <a:pPr algn="ctr"/>
            <a:r>
              <a:rPr lang="ru-RU" sz="2000" b="1" dirty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Начальник отдела кадров Совета </a:t>
            </a:r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Высокогорского </a:t>
            </a:r>
            <a:r>
              <a:rPr lang="ru-RU" sz="2000" b="1" dirty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муниципального района</a:t>
            </a:r>
          </a:p>
          <a:p>
            <a:pPr algn="ctr"/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Высокогорский </a:t>
            </a:r>
            <a:r>
              <a:rPr lang="ru-RU" sz="2000" b="1" dirty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муниципальный </a:t>
            </a:r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</a:t>
            </a:r>
            <a:endParaRPr lang="ru-RU" sz="2000" b="1" dirty="0">
              <a:solidFill>
                <a:srgbClr val="324D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779" y="7420"/>
            <a:ext cx="1423193" cy="1444756"/>
          </a:xfrm>
          <a:prstGeom prst="rect">
            <a:avLst/>
          </a:prstGeom>
        </p:spPr>
      </p:pic>
      <p:pic>
        <p:nvPicPr>
          <p:cNvPr id="11" name="Рисунок 4" descr="Рисунок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29380" y="7420"/>
            <a:ext cx="2194803" cy="15793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381" y="233057"/>
            <a:ext cx="3546408" cy="1011475"/>
          </a:xfrm>
          <a:prstGeom prst="rect">
            <a:avLst/>
          </a:prstGeom>
        </p:spPr>
      </p:pic>
      <p:pic>
        <p:nvPicPr>
          <p:cNvPr id="8" name="Picture 2" descr="E:\фото для конкурса\IMG-20180227-WA001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5174" y="1586790"/>
            <a:ext cx="2210290" cy="29470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E:\фото для конкурса\IMG_20151209_165408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6" t="5404" r="4802"/>
          <a:stretch/>
        </p:blipFill>
        <p:spPr bwMode="auto">
          <a:xfrm>
            <a:off x="2950" y="1586790"/>
            <a:ext cx="2608302" cy="29186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386" y="1586790"/>
            <a:ext cx="3166478" cy="2955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9" descr="E:\фото для конкурса\00937.MTS.00_00_06_08.Still001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1" r="10782"/>
          <a:stretch/>
        </p:blipFill>
        <p:spPr bwMode="auto">
          <a:xfrm>
            <a:off x="7823680" y="1595452"/>
            <a:ext cx="4365372" cy="29470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99935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 descr="style_element — копия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66983"/>
            <a:ext cx="12192000" cy="452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6" name="Picture 3" descr="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880" y="1038149"/>
            <a:ext cx="7006242" cy="4780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9803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4720433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Федорова Светлана Владимировна</a:t>
            </a:r>
          </a:p>
          <a:p>
            <a:pPr algn="ctr"/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Заведующая сектором кадрового обеспечения муниципальной службы </a:t>
            </a:r>
          </a:p>
          <a:p>
            <a:pPr algn="ctr"/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Исполнительного комитета</a:t>
            </a:r>
          </a:p>
          <a:p>
            <a:pPr algn="ctr"/>
            <a:r>
              <a:rPr lang="ru-RU" sz="20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Тетюшский</a:t>
            </a:r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муниципальный </a:t>
            </a:r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</a:t>
            </a:r>
            <a:endParaRPr lang="ru-RU" sz="2000" b="1" dirty="0">
              <a:solidFill>
                <a:srgbClr val="324D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779" y="7420"/>
            <a:ext cx="1423193" cy="1444756"/>
          </a:xfrm>
          <a:prstGeom prst="rect">
            <a:avLst/>
          </a:prstGeom>
        </p:spPr>
      </p:pic>
      <p:pic>
        <p:nvPicPr>
          <p:cNvPr id="11" name="Рисунок 4" descr="Рисунок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29380" y="7420"/>
            <a:ext cx="2194803" cy="15793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381" y="233057"/>
            <a:ext cx="3546408" cy="10114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66773" y="1759953"/>
            <a:ext cx="2060808" cy="27142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27581" y="1759738"/>
            <a:ext cx="2060971" cy="27145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05802" y="1784985"/>
            <a:ext cx="2030226" cy="268925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88389" y="1784985"/>
            <a:ext cx="3203612" cy="268925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1805608"/>
            <a:ext cx="2805802" cy="266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05532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 descr="style_element — копия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66983"/>
            <a:ext cx="12192000" cy="452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6" name="Picture 3" descr="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880" y="1038149"/>
            <a:ext cx="7006242" cy="4780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9803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2135780"/>
            <a:ext cx="1219199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Номинация</a:t>
            </a:r>
          </a:p>
          <a:p>
            <a:pPr algn="ctr"/>
            <a:r>
              <a:rPr lang="ru-RU" sz="54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«Социальное развитие» </a:t>
            </a:r>
            <a:endParaRPr lang="ru-RU" sz="4400" b="1" dirty="0">
              <a:solidFill>
                <a:srgbClr val="324D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779" y="7420"/>
            <a:ext cx="1423193" cy="1444756"/>
          </a:xfrm>
          <a:prstGeom prst="rect">
            <a:avLst/>
          </a:prstGeom>
        </p:spPr>
      </p:pic>
      <p:pic>
        <p:nvPicPr>
          <p:cNvPr id="11" name="Рисунок 4" descr="Рисунок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29380" y="7420"/>
            <a:ext cx="2194803" cy="15793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381" y="233057"/>
            <a:ext cx="3546408" cy="101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31670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 descr="style_element — копия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66983"/>
            <a:ext cx="12192000" cy="452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6" name="Picture 3" descr="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880" y="1038149"/>
            <a:ext cx="7006242" cy="4780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9803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4720433"/>
            <a:ext cx="12192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Гибадуллина</a:t>
            </a:r>
            <a:r>
              <a:rPr lang="ru-RU" sz="2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Гельфия</a:t>
            </a:r>
            <a:r>
              <a:rPr lang="ru-RU" sz="2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Мансуровна</a:t>
            </a:r>
            <a:endParaRPr lang="ru-RU" sz="2800" b="1" dirty="0" smtClean="0">
              <a:solidFill>
                <a:srgbClr val="324D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Глава </a:t>
            </a:r>
            <a:r>
              <a:rPr lang="ru-RU" sz="20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Сизинского</a:t>
            </a:r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сельского поселения </a:t>
            </a:r>
          </a:p>
          <a:p>
            <a:pPr algn="ctr"/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Арский </a:t>
            </a:r>
            <a:r>
              <a:rPr lang="ru-RU" sz="2000" b="1" dirty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муниципальный </a:t>
            </a:r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</a:t>
            </a:r>
            <a:endParaRPr lang="ru-RU" sz="2000" b="1" dirty="0">
              <a:solidFill>
                <a:srgbClr val="324D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779" y="7420"/>
            <a:ext cx="1423193" cy="1444756"/>
          </a:xfrm>
          <a:prstGeom prst="rect">
            <a:avLst/>
          </a:prstGeom>
        </p:spPr>
      </p:pic>
      <p:pic>
        <p:nvPicPr>
          <p:cNvPr id="11" name="Рисунок 4" descr="Рисунок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29380" y="7420"/>
            <a:ext cx="2194803" cy="15793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381" y="233057"/>
            <a:ext cx="3546408" cy="1011475"/>
          </a:xfrm>
          <a:prstGeom prst="rect">
            <a:avLst/>
          </a:prstGeom>
        </p:spPr>
      </p:pic>
      <p:pic>
        <p:nvPicPr>
          <p:cNvPr id="8" name="Picture 3" descr="C:\Users\Сиза\Desktop\сайтка\FlZRfSR6ox4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2250" y="1483418"/>
            <a:ext cx="3908386" cy="30982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2" name="Picture 6" descr="http://arsk.tatarstan.ru/file/Image/IMG-20170607-WA0001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68333"/>
            <a:ext cx="4032250" cy="31432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3" name="Picture 4" descr="DSCN1500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40636" y="1468333"/>
            <a:ext cx="4251364" cy="31194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28137374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 descr="style_element — копия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66983"/>
            <a:ext cx="12192000" cy="452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6" name="Picture 3" descr="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880" y="1038149"/>
            <a:ext cx="7006242" cy="4780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9803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4720433"/>
            <a:ext cx="12192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Залялов</a:t>
            </a:r>
            <a:r>
              <a:rPr lang="ru-RU" sz="2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Айрат </a:t>
            </a:r>
            <a:r>
              <a:rPr lang="ru-RU" sz="28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Фиркатович</a:t>
            </a:r>
            <a:endParaRPr lang="ru-RU" sz="2800" b="1" dirty="0" smtClean="0">
              <a:solidFill>
                <a:srgbClr val="324D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Заместитель руководителя Исполнительного комитета по социальным вопросам  </a:t>
            </a:r>
          </a:p>
          <a:p>
            <a:pPr algn="ctr"/>
            <a:r>
              <a:rPr lang="ru-RU" sz="20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Дрожжановский</a:t>
            </a:r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муниципальный район</a:t>
            </a:r>
            <a:endParaRPr lang="ru-RU" sz="2000" b="1" dirty="0">
              <a:solidFill>
                <a:srgbClr val="324D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779" y="7420"/>
            <a:ext cx="1423193" cy="1444756"/>
          </a:xfrm>
          <a:prstGeom prst="rect">
            <a:avLst/>
          </a:prstGeom>
        </p:spPr>
      </p:pic>
      <p:pic>
        <p:nvPicPr>
          <p:cNvPr id="11" name="Рисунок 4" descr="Рисунок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29380" y="7420"/>
            <a:ext cx="2194803" cy="15793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381" y="233057"/>
            <a:ext cx="3546408" cy="10114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3614" y="1552309"/>
            <a:ext cx="4023522" cy="31000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564820"/>
            <a:ext cx="3903614" cy="30750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27136" y="1552309"/>
            <a:ext cx="4264863" cy="3087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6727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 descr="style_element — копия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66983"/>
            <a:ext cx="12192000" cy="452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6" name="Picture 3" descr="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880" y="1038149"/>
            <a:ext cx="7006242" cy="4780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9803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4720433"/>
            <a:ext cx="12192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Мустафин Эмиль </a:t>
            </a:r>
            <a:r>
              <a:rPr lang="ru-RU" sz="28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Ильхамович</a:t>
            </a:r>
            <a:endParaRPr lang="ru-RU" sz="2800" b="1" dirty="0" smtClean="0">
              <a:solidFill>
                <a:srgbClr val="324D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Заместитель начальника МКУ «Управление культуры Исполнительного комитета г. Казани»  </a:t>
            </a:r>
          </a:p>
          <a:p>
            <a:pPr algn="ctr"/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Городской округ г. Казань</a:t>
            </a:r>
            <a:endParaRPr lang="ru-RU" sz="2000" b="1" dirty="0">
              <a:solidFill>
                <a:srgbClr val="324D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779" y="7420"/>
            <a:ext cx="1423193" cy="1444756"/>
          </a:xfrm>
          <a:prstGeom prst="rect">
            <a:avLst/>
          </a:prstGeom>
        </p:spPr>
      </p:pic>
      <p:pic>
        <p:nvPicPr>
          <p:cNvPr id="11" name="Рисунок 4" descr="Рисунок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29380" y="7420"/>
            <a:ext cx="2194803" cy="15793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381" y="233057"/>
            <a:ext cx="3546408" cy="10114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6790"/>
            <a:ext cx="4635103" cy="30906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103" y="1589596"/>
            <a:ext cx="4281599" cy="30878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6702" y="1587277"/>
            <a:ext cx="3291840" cy="3133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45124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 descr="style_element — копия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66983"/>
            <a:ext cx="12192000" cy="452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6" name="Picture 3" descr="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880" y="1038149"/>
            <a:ext cx="7006242" cy="4780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9803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4720433"/>
            <a:ext cx="12192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Мараков</a:t>
            </a:r>
            <a:r>
              <a:rPr lang="ru-RU" sz="2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Раиль</a:t>
            </a:r>
            <a:r>
              <a:rPr lang="ru-RU" sz="2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Рамилевич</a:t>
            </a:r>
            <a:endParaRPr lang="ru-RU" sz="2800" b="1" dirty="0" smtClean="0">
              <a:solidFill>
                <a:srgbClr val="324D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Глава </a:t>
            </a:r>
            <a:r>
              <a:rPr lang="ru-RU" sz="20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Старозюринского</a:t>
            </a:r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сельского поселения </a:t>
            </a:r>
          </a:p>
          <a:p>
            <a:pPr algn="ctr"/>
            <a:r>
              <a:rPr lang="ru-RU" sz="20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Тюлячинский</a:t>
            </a:r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муниципальный район</a:t>
            </a:r>
            <a:endParaRPr lang="ru-RU" sz="2000" b="1" dirty="0">
              <a:solidFill>
                <a:srgbClr val="324D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779" y="7420"/>
            <a:ext cx="1423193" cy="1444756"/>
          </a:xfrm>
          <a:prstGeom prst="rect">
            <a:avLst/>
          </a:prstGeom>
        </p:spPr>
      </p:pic>
      <p:pic>
        <p:nvPicPr>
          <p:cNvPr id="11" name="Рисунок 4" descr="Рисунок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29380" y="7420"/>
            <a:ext cx="2194803" cy="15793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381" y="233057"/>
            <a:ext cx="3546408" cy="1011475"/>
          </a:xfrm>
          <a:prstGeom prst="rect">
            <a:avLst/>
          </a:prstGeom>
        </p:spPr>
      </p:pic>
      <p:pic>
        <p:nvPicPr>
          <p:cNvPr id="8" name="Picture 2" descr="E:\Сабантуй2017\IMG-20170701-WA004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909" y="1567878"/>
            <a:ext cx="2217426" cy="2944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Ахат\Desktop\фото 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1567878"/>
            <a:ext cx="4011909" cy="2944910"/>
          </a:xfrm>
          <a:prstGeom prst="rect">
            <a:avLst/>
          </a:prstGeom>
          <a:noFill/>
        </p:spPr>
      </p:pic>
      <p:pic>
        <p:nvPicPr>
          <p:cNvPr id="13" name="Picture 3" descr="E:\2018 фото\20171213_13580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045" y="1585991"/>
            <a:ext cx="3182651" cy="2926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E98C~1\AppData\Local\Temp\Rar$DI00.950\20190121_092908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433696" y="1585991"/>
            <a:ext cx="2758304" cy="29267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716845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3" descr="ma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880" y="1038149"/>
            <a:ext cx="7006242" cy="4780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9803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736" y="1635466"/>
            <a:ext cx="4398264" cy="2921235"/>
          </a:xfrm>
          <a:prstGeom prst="rect">
            <a:avLst/>
          </a:prstGeom>
        </p:spPr>
      </p:pic>
      <p:pic>
        <p:nvPicPr>
          <p:cNvPr id="3074" name="Picture 1" descr="style_element — копия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66983"/>
            <a:ext cx="12192000" cy="452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4720433"/>
            <a:ext cx="12192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Гарипов </a:t>
            </a:r>
            <a:r>
              <a:rPr lang="ru-RU" sz="28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Ирек</a:t>
            </a:r>
            <a:r>
              <a:rPr lang="ru-RU" sz="2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Рамазанович</a:t>
            </a:r>
            <a:endParaRPr lang="ru-RU" sz="2800" b="1" dirty="0" smtClean="0">
              <a:solidFill>
                <a:srgbClr val="324D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Начальник отдела по делам молодежи и спорту Исполнительного комитета </a:t>
            </a:r>
          </a:p>
          <a:p>
            <a:pPr algn="ctr"/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Сабинский муниципальный район</a:t>
            </a:r>
            <a:endParaRPr lang="ru-RU" sz="2000" b="1" dirty="0">
              <a:solidFill>
                <a:srgbClr val="324D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779" y="7420"/>
            <a:ext cx="1423193" cy="1444756"/>
          </a:xfrm>
          <a:prstGeom prst="rect">
            <a:avLst/>
          </a:prstGeom>
        </p:spPr>
      </p:pic>
      <p:pic>
        <p:nvPicPr>
          <p:cNvPr id="11" name="Рисунок 4" descr="Рисунок 4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629380" y="7420"/>
            <a:ext cx="2194803" cy="15793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381" y="233057"/>
            <a:ext cx="3546408" cy="10114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286" y="1639893"/>
            <a:ext cx="4368817" cy="29016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8" y="1635466"/>
            <a:ext cx="4368817" cy="290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26720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 descr="style_element — копия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66983"/>
            <a:ext cx="12192000" cy="452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6" name="Picture 3" descr="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880" y="1038149"/>
            <a:ext cx="7006242" cy="4780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9803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4720433"/>
            <a:ext cx="12192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Мамакова</a:t>
            </a:r>
            <a:r>
              <a:rPr lang="ru-RU" sz="2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Валентина Викторовна </a:t>
            </a:r>
          </a:p>
          <a:p>
            <a:pPr algn="ctr"/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Глава </a:t>
            </a:r>
            <a:r>
              <a:rPr lang="ru-RU" sz="20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Старогришкинского</a:t>
            </a:r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сельского поселения</a:t>
            </a:r>
          </a:p>
          <a:p>
            <a:pPr algn="ctr"/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Менделеевский муниципальный район</a:t>
            </a:r>
            <a:endParaRPr lang="ru-RU" sz="2000" b="1" dirty="0">
              <a:solidFill>
                <a:srgbClr val="324D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779" y="7420"/>
            <a:ext cx="1423193" cy="1444756"/>
          </a:xfrm>
          <a:prstGeom prst="rect">
            <a:avLst/>
          </a:prstGeom>
        </p:spPr>
      </p:pic>
      <p:pic>
        <p:nvPicPr>
          <p:cNvPr id="11" name="Рисунок 4" descr="Рисунок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29380" y="7420"/>
            <a:ext cx="2194803" cy="15793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381" y="233057"/>
            <a:ext cx="3546408" cy="10114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66024" y="1713382"/>
            <a:ext cx="3600322" cy="269888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346" y="1713382"/>
            <a:ext cx="3925654" cy="2695485"/>
          </a:xfrm>
          <a:prstGeom prst="rect">
            <a:avLst/>
          </a:prstGeom>
        </p:spPr>
      </p:pic>
      <p:pic>
        <p:nvPicPr>
          <p:cNvPr id="12" name="Объект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713382"/>
            <a:ext cx="4666024" cy="2695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08464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 descr="style_element — копия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66983"/>
            <a:ext cx="12192000" cy="452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6" name="Picture 3" descr="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880" y="1038149"/>
            <a:ext cx="7006242" cy="4780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9803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4720433"/>
            <a:ext cx="12192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Латыпова</a:t>
            </a:r>
            <a:r>
              <a:rPr lang="ru-RU" sz="2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Гульназ</a:t>
            </a:r>
            <a:r>
              <a:rPr lang="ru-RU" sz="2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Гильусовна</a:t>
            </a:r>
            <a:endParaRPr lang="ru-RU" sz="2800" b="1" dirty="0" smtClean="0">
              <a:solidFill>
                <a:srgbClr val="324D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Начальник отдела культуры Исполнительного комитета </a:t>
            </a:r>
          </a:p>
          <a:p>
            <a:pPr algn="ctr"/>
            <a:r>
              <a:rPr lang="ru-RU" sz="20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Сармановский</a:t>
            </a:r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муниципальный район</a:t>
            </a:r>
            <a:endParaRPr lang="ru-RU" sz="2000" b="1" dirty="0">
              <a:solidFill>
                <a:srgbClr val="324D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779" y="7420"/>
            <a:ext cx="1423193" cy="1444756"/>
          </a:xfrm>
          <a:prstGeom prst="rect">
            <a:avLst/>
          </a:prstGeom>
        </p:spPr>
      </p:pic>
      <p:pic>
        <p:nvPicPr>
          <p:cNvPr id="11" name="Рисунок 4" descr="Рисунок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29380" y="7420"/>
            <a:ext cx="2194803" cy="15793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381" y="233057"/>
            <a:ext cx="3546408" cy="1011475"/>
          </a:xfrm>
          <a:prstGeom prst="rect">
            <a:avLst/>
          </a:prstGeom>
        </p:spPr>
      </p:pic>
      <p:pic>
        <p:nvPicPr>
          <p:cNvPr id="8" name="Рисунок 7" descr="H:\фото биляр\print_4046407_3066561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650" y="1688665"/>
            <a:ext cx="4921837" cy="2824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2" descr="C:\Users\1\Desktop\фото для слайдов\sOcUu1jdxME.jpg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-85375" y="1688664"/>
            <a:ext cx="3640025" cy="2824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3"/>
          <p:cNvPicPr/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374330" y="1648194"/>
            <a:ext cx="3817670" cy="2864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2602731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 descr="style_element — копия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66983"/>
            <a:ext cx="12192000" cy="452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6" name="Picture 3" descr="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880" y="1038149"/>
            <a:ext cx="7006242" cy="4780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9803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" y="5004716"/>
            <a:ext cx="1219199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Хузина</a:t>
            </a:r>
            <a:r>
              <a:rPr lang="ru-RU" sz="2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Гульчачак</a:t>
            </a:r>
            <a:r>
              <a:rPr lang="ru-RU" sz="2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Халитовна</a:t>
            </a:r>
            <a:endParaRPr lang="ru-RU" sz="2800" b="1" dirty="0" smtClean="0">
              <a:solidFill>
                <a:srgbClr val="324D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Председатель контрольной-счетной палаты</a:t>
            </a:r>
          </a:p>
          <a:p>
            <a:pPr algn="ctr"/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Сабинский муниципальный район</a:t>
            </a:r>
            <a:endParaRPr lang="ru-RU" sz="2000" b="1" dirty="0">
              <a:solidFill>
                <a:srgbClr val="324D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779" y="7420"/>
            <a:ext cx="1423193" cy="1444756"/>
          </a:xfrm>
          <a:prstGeom prst="rect">
            <a:avLst/>
          </a:prstGeom>
        </p:spPr>
      </p:pic>
      <p:pic>
        <p:nvPicPr>
          <p:cNvPr id="11" name="Рисунок 4" descr="Рисунок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29380" y="7420"/>
            <a:ext cx="2194803" cy="15793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381" y="233057"/>
            <a:ext cx="3546408" cy="10114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0284"/>
            <a:ext cx="4224528" cy="288594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772" y="1610284"/>
            <a:ext cx="4357206" cy="28859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533" y="1603410"/>
            <a:ext cx="4630467" cy="2885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5741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 descr="style_element — копия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66983"/>
            <a:ext cx="12192000" cy="452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6" name="Picture 3" descr="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880" y="1038149"/>
            <a:ext cx="7006242" cy="4780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9803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2135780"/>
            <a:ext cx="1219199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Номинация</a:t>
            </a:r>
          </a:p>
          <a:p>
            <a:pPr algn="ctr"/>
            <a:r>
              <a:rPr lang="ru-RU" sz="54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«Лучший руководитель сельского, городского поселения»  </a:t>
            </a:r>
            <a:endParaRPr lang="ru-RU" sz="4400" b="1" dirty="0">
              <a:solidFill>
                <a:srgbClr val="324D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779" y="7420"/>
            <a:ext cx="1423193" cy="1444756"/>
          </a:xfrm>
          <a:prstGeom prst="rect">
            <a:avLst/>
          </a:prstGeom>
        </p:spPr>
      </p:pic>
      <p:pic>
        <p:nvPicPr>
          <p:cNvPr id="11" name="Рисунок 4" descr="Рисунок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29380" y="7420"/>
            <a:ext cx="2194803" cy="15793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381" y="233057"/>
            <a:ext cx="3546408" cy="101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5551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 descr="style_element — копия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66983"/>
            <a:ext cx="12192000" cy="452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6" name="Picture 3" descr="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880" y="1038149"/>
            <a:ext cx="7006242" cy="4780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9803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4720433"/>
            <a:ext cx="12192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Газизов</a:t>
            </a:r>
            <a:r>
              <a:rPr lang="ru-RU" sz="2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Данияр</a:t>
            </a:r>
            <a:r>
              <a:rPr lang="ru-RU" sz="2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Анварович</a:t>
            </a:r>
            <a:endParaRPr lang="ru-RU" sz="2800" b="1" dirty="0" smtClean="0">
              <a:solidFill>
                <a:srgbClr val="324D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Глава </a:t>
            </a:r>
            <a:r>
              <a:rPr lang="ru-RU" sz="20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Альметьевского</a:t>
            </a:r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сельского поселения</a:t>
            </a:r>
          </a:p>
          <a:p>
            <a:pPr algn="ctr"/>
            <a:r>
              <a:rPr lang="ru-RU" sz="20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Сармановский</a:t>
            </a:r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муниципальный район</a:t>
            </a:r>
            <a:endParaRPr lang="ru-RU" sz="2000" b="1" dirty="0">
              <a:solidFill>
                <a:srgbClr val="324D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779" y="7420"/>
            <a:ext cx="1423193" cy="1444756"/>
          </a:xfrm>
          <a:prstGeom prst="rect">
            <a:avLst/>
          </a:prstGeom>
        </p:spPr>
      </p:pic>
      <p:pic>
        <p:nvPicPr>
          <p:cNvPr id="11" name="Рисунок 4" descr="Рисунок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29380" y="7420"/>
            <a:ext cx="2194803" cy="15793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381" y="233057"/>
            <a:ext cx="3546408" cy="10114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781" y="1576694"/>
            <a:ext cx="4085376" cy="2884607"/>
          </a:xfrm>
          <a:prstGeom prst="rect">
            <a:avLst/>
          </a:prstGeom>
        </p:spPr>
      </p:pic>
      <p:pic>
        <p:nvPicPr>
          <p:cNvPr id="9" name="Picture 7" descr="D:\User\Desktop\фотки 2015\КФХга  юл салу\IMG_0918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53" b="35341"/>
          <a:stretch>
            <a:fillRect/>
          </a:stretch>
        </p:blipFill>
        <p:spPr bwMode="auto">
          <a:xfrm>
            <a:off x="0" y="1586790"/>
            <a:ext cx="2715768" cy="2880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D:\User\Desktop\Новый точечный рисунок (3).bmp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170" y="1552309"/>
            <a:ext cx="5368829" cy="290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419531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 descr="style_element — копия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66983"/>
            <a:ext cx="12192000" cy="452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6" name="Picture 3" descr="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880" y="1038149"/>
            <a:ext cx="7006242" cy="4780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9803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4720433"/>
            <a:ext cx="12192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Низамов </a:t>
            </a:r>
            <a:r>
              <a:rPr lang="ru-RU" sz="28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Асхат</a:t>
            </a:r>
            <a:r>
              <a:rPr lang="ru-RU" sz="2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Санатуллович</a:t>
            </a:r>
            <a:endParaRPr lang="ru-RU" sz="2800" b="1" dirty="0" smtClean="0">
              <a:solidFill>
                <a:srgbClr val="324D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Глава </a:t>
            </a:r>
            <a:r>
              <a:rPr lang="ru-RU" sz="20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Дубъязкого</a:t>
            </a:r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сельского поселения</a:t>
            </a:r>
          </a:p>
          <a:p>
            <a:pPr algn="ctr"/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Высокогорский муниципальный район</a:t>
            </a:r>
            <a:endParaRPr lang="ru-RU" sz="2000" b="1" dirty="0">
              <a:solidFill>
                <a:srgbClr val="324D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779" y="7420"/>
            <a:ext cx="1423193" cy="1444756"/>
          </a:xfrm>
          <a:prstGeom prst="rect">
            <a:avLst/>
          </a:prstGeom>
        </p:spPr>
      </p:pic>
      <p:pic>
        <p:nvPicPr>
          <p:cNvPr id="11" name="Рисунок 4" descr="Рисунок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29380" y="7420"/>
            <a:ext cx="2194803" cy="15793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381" y="233057"/>
            <a:ext cx="3546408" cy="1011475"/>
          </a:xfrm>
          <a:prstGeom prst="rect">
            <a:avLst/>
          </a:prstGeom>
        </p:spPr>
      </p:pic>
      <p:pic>
        <p:nvPicPr>
          <p:cNvPr id="8" name="Содержимое 5" descr="image26116025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0653" y="1594695"/>
            <a:ext cx="3136764" cy="30205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C:\Users\Dubyazskoe\Desktop\КОНКУРС Низамов А.С\Капитальный ремонт\ФОТО Пож.часть\IMG_20150826_144634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595" y="1594695"/>
            <a:ext cx="2812732" cy="30306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 descr="C:\Users\Dubyazskoe\Desktop\фото Дубъязы\Лыжная База\Новая папка\20140312_125424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53" y="1594695"/>
            <a:ext cx="3520195" cy="30205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 descr="C:\Users\Dubyazskoe\Desktop\КОНКУРС Низамов А.С\Открытие Новых ДОМОВ\P1030890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0505" y="1584561"/>
            <a:ext cx="2427244" cy="30852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98478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 descr="style_element — копия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66983"/>
            <a:ext cx="12192000" cy="452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6" name="Picture 3" descr="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880" y="1038149"/>
            <a:ext cx="7006242" cy="4780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9803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4720433"/>
            <a:ext cx="12192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Файзуллин</a:t>
            </a:r>
            <a:r>
              <a:rPr lang="ru-RU" sz="2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Фагим</a:t>
            </a:r>
            <a:r>
              <a:rPr lang="ru-RU" sz="2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Хатипович</a:t>
            </a:r>
            <a:endParaRPr lang="ru-RU" sz="2800" b="1" dirty="0" smtClean="0">
              <a:solidFill>
                <a:srgbClr val="324D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Глава </a:t>
            </a:r>
            <a:r>
              <a:rPr lang="ru-RU" sz="20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Ташкичинского</a:t>
            </a:r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сельского поселения</a:t>
            </a:r>
          </a:p>
          <a:p>
            <a:pPr algn="ctr"/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Арский муниципальный район</a:t>
            </a:r>
            <a:endParaRPr lang="ru-RU" sz="2000" b="1" dirty="0">
              <a:solidFill>
                <a:srgbClr val="324D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779" y="7420"/>
            <a:ext cx="1423193" cy="1444756"/>
          </a:xfrm>
          <a:prstGeom prst="rect">
            <a:avLst/>
          </a:prstGeom>
        </p:spPr>
      </p:pic>
      <p:pic>
        <p:nvPicPr>
          <p:cNvPr id="11" name="Рисунок 4" descr="Рисунок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29380" y="7420"/>
            <a:ext cx="2194803" cy="15793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381" y="233057"/>
            <a:ext cx="3546408" cy="1011475"/>
          </a:xfrm>
          <a:prstGeom prst="rect">
            <a:avLst/>
          </a:prstGeom>
        </p:spPr>
      </p:pic>
      <p:pic>
        <p:nvPicPr>
          <p:cNvPr id="8" name="Объект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80866" y="1730085"/>
            <a:ext cx="4089642" cy="2682571"/>
          </a:xfrm>
          <a:prstGeom prst="rect">
            <a:avLst/>
          </a:prstGeom>
        </p:spPr>
      </p:pic>
      <p:pic>
        <p:nvPicPr>
          <p:cNvPr id="9" name="Рисунок 8" descr="P70826-063504.jpg"/>
          <p:cNvPicPr>
            <a:picLocks noChangeAspect="1"/>
          </p:cNvPicPr>
          <p:nvPr/>
        </p:nvPicPr>
        <p:blipFill>
          <a:blip r:embed="rId8" cstate="print"/>
          <a:srcRect t="32232" b="32232"/>
          <a:stretch>
            <a:fillRect/>
          </a:stretch>
        </p:blipFill>
        <p:spPr>
          <a:xfrm>
            <a:off x="-1" y="1730084"/>
            <a:ext cx="4080867" cy="2682571"/>
          </a:xfrm>
          <a:prstGeom prst="rect">
            <a:avLst/>
          </a:prstGeom>
        </p:spPr>
      </p:pic>
      <p:pic>
        <p:nvPicPr>
          <p:cNvPr id="12" name="Picture 4" descr="C:\Users\User\Desktop\фото фев16\IMG_006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94"/>
          <a:stretch>
            <a:fillRect/>
          </a:stretch>
        </p:blipFill>
        <p:spPr>
          <a:xfrm>
            <a:off x="8170508" y="1730084"/>
            <a:ext cx="4021492" cy="2682571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3878352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 descr="style_element — копия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66983"/>
            <a:ext cx="12192000" cy="452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6" name="Picture 3" descr="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880" y="1038149"/>
            <a:ext cx="7006242" cy="4780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9803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4720433"/>
            <a:ext cx="12192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Гатиятуллин</a:t>
            </a:r>
            <a:r>
              <a:rPr lang="ru-RU" sz="2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Азат </a:t>
            </a:r>
            <a:r>
              <a:rPr lang="ru-RU" sz="28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Хурматович</a:t>
            </a:r>
            <a:endParaRPr lang="ru-RU" sz="2800" b="1" dirty="0" smtClean="0">
              <a:solidFill>
                <a:srgbClr val="324D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Глава </a:t>
            </a:r>
            <a:r>
              <a:rPr lang="ru-RU" sz="20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Мешинского</a:t>
            </a:r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сельского поселения</a:t>
            </a:r>
          </a:p>
          <a:p>
            <a:pPr algn="ctr"/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Сабинский муниципальный район</a:t>
            </a:r>
            <a:endParaRPr lang="ru-RU" sz="2000" b="1" dirty="0">
              <a:solidFill>
                <a:srgbClr val="324D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779" y="7420"/>
            <a:ext cx="1423193" cy="1444756"/>
          </a:xfrm>
          <a:prstGeom prst="rect">
            <a:avLst/>
          </a:prstGeom>
        </p:spPr>
      </p:pic>
      <p:pic>
        <p:nvPicPr>
          <p:cNvPr id="11" name="Рисунок 4" descr="Рисунок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29380" y="7420"/>
            <a:ext cx="2194803" cy="15793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381" y="233057"/>
            <a:ext cx="3546408" cy="10114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963" y="1665951"/>
            <a:ext cx="2196354" cy="278761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7" y="1586791"/>
            <a:ext cx="3489692" cy="29198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84411" y="1888471"/>
            <a:ext cx="3054482" cy="22908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95971" y="1955154"/>
            <a:ext cx="2946906" cy="22101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37069" y="1951413"/>
            <a:ext cx="2916983" cy="21877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918848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 descr="style_element — копия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66983"/>
            <a:ext cx="12192000" cy="452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6" name="Picture 3" descr="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880" y="1038149"/>
            <a:ext cx="7006242" cy="4780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9803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" y="4987738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Зяббаров</a:t>
            </a:r>
            <a:r>
              <a:rPr lang="ru-RU" sz="2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Марат </a:t>
            </a:r>
            <a:r>
              <a:rPr lang="ru-RU" sz="28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Азатович</a:t>
            </a:r>
            <a:endParaRPr lang="ru-RU" sz="2800" b="1" dirty="0" smtClean="0">
              <a:solidFill>
                <a:srgbClr val="324D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Глава</a:t>
            </a:r>
            <a:r>
              <a:rPr lang="ru-RU" sz="2000" b="1" dirty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Буинского</a:t>
            </a:r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муниципального района</a:t>
            </a:r>
            <a:endParaRPr lang="ru-RU" sz="2000" b="1" dirty="0">
              <a:solidFill>
                <a:srgbClr val="324D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779" y="7420"/>
            <a:ext cx="1423193" cy="1444756"/>
          </a:xfrm>
          <a:prstGeom prst="rect">
            <a:avLst/>
          </a:prstGeom>
        </p:spPr>
      </p:pic>
      <p:pic>
        <p:nvPicPr>
          <p:cNvPr id="11" name="Рисунок 4" descr="Рисунок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29380" y="7420"/>
            <a:ext cx="2194803" cy="15793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381" y="233057"/>
            <a:ext cx="3546408" cy="10114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7036" y="1586787"/>
            <a:ext cx="4664964" cy="305561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888" y="1586787"/>
            <a:ext cx="4617720" cy="30440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586789"/>
            <a:ext cx="4224527" cy="3055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72680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 descr="style_element — копия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66983"/>
            <a:ext cx="12192000" cy="452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6" name="Picture 3" descr="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880" y="1038149"/>
            <a:ext cx="7006242" cy="4780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9803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4720433"/>
            <a:ext cx="12192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Идиятова</a:t>
            </a:r>
            <a:r>
              <a:rPr lang="ru-RU" sz="2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Милеуша</a:t>
            </a:r>
            <a:r>
              <a:rPr lang="ru-RU" sz="2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Исхаковна</a:t>
            </a:r>
            <a:endParaRPr lang="ru-RU" sz="2800" b="1" dirty="0" smtClean="0">
              <a:solidFill>
                <a:srgbClr val="324D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Глава </a:t>
            </a:r>
            <a:r>
              <a:rPr lang="ru-RU" sz="20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Зай-Каратайского</a:t>
            </a:r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сельского поселения</a:t>
            </a:r>
          </a:p>
          <a:p>
            <a:pPr algn="ctr"/>
            <a:r>
              <a:rPr lang="ru-RU" sz="20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Лениногорский</a:t>
            </a:r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муниципальный район</a:t>
            </a:r>
            <a:endParaRPr lang="ru-RU" sz="2000" b="1" dirty="0">
              <a:solidFill>
                <a:srgbClr val="324D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779" y="7420"/>
            <a:ext cx="1423193" cy="1444756"/>
          </a:xfrm>
          <a:prstGeom prst="rect">
            <a:avLst/>
          </a:prstGeom>
        </p:spPr>
      </p:pic>
      <p:pic>
        <p:nvPicPr>
          <p:cNvPr id="11" name="Рисунок 4" descr="Рисунок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29380" y="7420"/>
            <a:ext cx="2194803" cy="15793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381" y="233057"/>
            <a:ext cx="3546408" cy="1011475"/>
          </a:xfrm>
          <a:prstGeom prst="rect">
            <a:avLst/>
          </a:prstGeom>
        </p:spPr>
      </p:pic>
      <p:pic>
        <p:nvPicPr>
          <p:cNvPr id="8" name="Объект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183" y="1548274"/>
            <a:ext cx="4253668" cy="2868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8274"/>
            <a:ext cx="3824183" cy="28643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7" t="8631" r="28760" b="39365"/>
          <a:stretch/>
        </p:blipFill>
        <p:spPr>
          <a:xfrm>
            <a:off x="7977351" y="1586790"/>
            <a:ext cx="4214649" cy="28258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8684438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 descr="style_element — копия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66983"/>
            <a:ext cx="12192000" cy="452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6" name="Picture 3" descr="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880" y="1038149"/>
            <a:ext cx="7006242" cy="4780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9803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4720433"/>
            <a:ext cx="12192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Шамсутдинов </a:t>
            </a:r>
            <a:r>
              <a:rPr lang="ru-RU" sz="28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Илдар</a:t>
            </a:r>
            <a:r>
              <a:rPr lang="ru-RU" sz="2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Махмутгараевич</a:t>
            </a:r>
            <a:endParaRPr lang="ru-RU" sz="2800" b="1" dirty="0" smtClean="0">
              <a:solidFill>
                <a:srgbClr val="324D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Руководитель </a:t>
            </a:r>
            <a:r>
              <a:rPr lang="ru-RU" sz="2000" b="1" dirty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Исполнительного комитета </a:t>
            </a:r>
            <a:r>
              <a:rPr lang="ru-RU" sz="2000" b="1" dirty="0" err="1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Бакрчинского</a:t>
            </a:r>
            <a:r>
              <a:rPr lang="ru-RU" sz="2000" b="1" dirty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сельского поселения </a:t>
            </a:r>
            <a:endParaRPr lang="ru-RU" sz="2000" b="1" dirty="0" smtClean="0">
              <a:solidFill>
                <a:srgbClr val="324D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Тетюшский</a:t>
            </a:r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муниципальный район</a:t>
            </a:r>
            <a:endParaRPr lang="ru-RU" sz="2000" b="1" dirty="0">
              <a:solidFill>
                <a:srgbClr val="324D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779" y="7420"/>
            <a:ext cx="1423193" cy="1444756"/>
          </a:xfrm>
          <a:prstGeom prst="rect">
            <a:avLst/>
          </a:prstGeom>
        </p:spPr>
      </p:pic>
      <p:pic>
        <p:nvPicPr>
          <p:cNvPr id="11" name="Рисунок 4" descr="Рисунок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29380" y="7420"/>
            <a:ext cx="2194803" cy="15793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381" y="233057"/>
            <a:ext cx="3546408" cy="1011475"/>
          </a:xfrm>
          <a:prstGeom prst="rect">
            <a:avLst/>
          </a:prstGeom>
        </p:spPr>
      </p:pic>
      <p:pic>
        <p:nvPicPr>
          <p:cNvPr id="13" name="Рисунок 12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5832" y="1686447"/>
            <a:ext cx="2807272" cy="2899372"/>
          </a:xfrm>
          <a:prstGeom prst="rect">
            <a:avLst/>
          </a:prstGeom>
          <a:noFill/>
        </p:spPr>
      </p:pic>
      <p:pic>
        <p:nvPicPr>
          <p:cNvPr id="14" name="Рисунок 13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3104" y="1686447"/>
            <a:ext cx="3358896" cy="2899372"/>
          </a:xfrm>
          <a:prstGeom prst="rect">
            <a:avLst/>
          </a:prstGeom>
          <a:noFill/>
        </p:spPr>
      </p:pic>
      <p:pic>
        <p:nvPicPr>
          <p:cNvPr id="15" name="Рисунок 14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0242" y="1711144"/>
            <a:ext cx="3215590" cy="2867967"/>
          </a:xfrm>
          <a:prstGeom prst="rect">
            <a:avLst/>
          </a:prstGeom>
          <a:noFill/>
        </p:spPr>
      </p:pic>
      <p:pic>
        <p:nvPicPr>
          <p:cNvPr id="16" name="Рисунок 15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7279"/>
            <a:ext cx="2810242" cy="2892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8210645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 descr="style_element — копия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66983"/>
            <a:ext cx="12192000" cy="452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6" name="Picture 3" descr="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880" y="1038149"/>
            <a:ext cx="7006242" cy="4780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9803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4720433"/>
            <a:ext cx="12192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Бурмистров Николай Александрович</a:t>
            </a:r>
          </a:p>
          <a:p>
            <a:pPr algn="ctr"/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Глава </a:t>
            </a:r>
            <a:r>
              <a:rPr lang="ru-RU" sz="20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Афанасовского</a:t>
            </a:r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сельского поселения</a:t>
            </a:r>
          </a:p>
          <a:p>
            <a:pPr algn="ctr"/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Нижнекамский муниципальный район</a:t>
            </a:r>
            <a:endParaRPr lang="ru-RU" sz="2000" b="1" dirty="0">
              <a:solidFill>
                <a:srgbClr val="324D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779" y="7420"/>
            <a:ext cx="1423193" cy="1444756"/>
          </a:xfrm>
          <a:prstGeom prst="rect">
            <a:avLst/>
          </a:prstGeom>
        </p:spPr>
      </p:pic>
      <p:pic>
        <p:nvPicPr>
          <p:cNvPr id="11" name="Рисунок 4" descr="Рисунок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29380" y="7420"/>
            <a:ext cx="2194803" cy="15793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381" y="233057"/>
            <a:ext cx="3546408" cy="1011475"/>
          </a:xfrm>
          <a:prstGeom prst="rect">
            <a:avLst/>
          </a:prstGeom>
        </p:spPr>
      </p:pic>
      <p:pic>
        <p:nvPicPr>
          <p:cNvPr id="9" name="Объект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970" y="1586790"/>
            <a:ext cx="6009044" cy="3034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C:\Users\User\Desktop\20180702_12515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6790"/>
            <a:ext cx="4859963" cy="3034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C:\Users\User\Downloads\SAM_566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168" y="1586790"/>
            <a:ext cx="3989832" cy="3044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86816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 descr="style_element — копия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66983"/>
            <a:ext cx="12192000" cy="452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6" name="Picture 3" descr="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880" y="1038149"/>
            <a:ext cx="7006242" cy="4780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9803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4720433"/>
            <a:ext cx="12192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Кусаев</a:t>
            </a:r>
            <a:r>
              <a:rPr lang="ru-RU" sz="2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Николай Варламович</a:t>
            </a:r>
          </a:p>
          <a:p>
            <a:pPr algn="ctr"/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Глава </a:t>
            </a:r>
            <a:r>
              <a:rPr lang="ru-RU" sz="20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Бехтеревского</a:t>
            </a:r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сельского поселения</a:t>
            </a:r>
          </a:p>
          <a:p>
            <a:pPr algn="ctr"/>
            <a:r>
              <a:rPr lang="ru-RU" sz="20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Елабужский</a:t>
            </a:r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муниципальный район</a:t>
            </a:r>
            <a:endParaRPr lang="ru-RU" sz="2000" b="1" dirty="0">
              <a:solidFill>
                <a:srgbClr val="324D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779" y="7420"/>
            <a:ext cx="1423193" cy="1444756"/>
          </a:xfrm>
          <a:prstGeom prst="rect">
            <a:avLst/>
          </a:prstGeom>
        </p:spPr>
      </p:pic>
      <p:pic>
        <p:nvPicPr>
          <p:cNvPr id="11" name="Рисунок 4" descr="Рисунок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29380" y="7420"/>
            <a:ext cx="2194803" cy="15793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381" y="233057"/>
            <a:ext cx="3546408" cy="1011475"/>
          </a:xfrm>
          <a:prstGeom prst="rect">
            <a:avLst/>
          </a:prstGeom>
        </p:spPr>
      </p:pic>
      <p:pic>
        <p:nvPicPr>
          <p:cNvPr id="1026" name="Объект 4"/>
          <p:cNvPicPr>
            <a:picLocks noGrp="1"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1391" y="1681425"/>
            <a:ext cx="3520816" cy="3073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Объект 3"/>
          <p:cNvPicPr>
            <a:picLocks noGrp="1"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81425"/>
            <a:ext cx="4221390" cy="3075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Объект 4"/>
          <p:cNvPicPr>
            <a:picLocks noGrp="1"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2207" y="1680834"/>
            <a:ext cx="4449793" cy="307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46474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 descr="style_element — копия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66983"/>
            <a:ext cx="12192000" cy="452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6" name="Picture 3" descr="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880" y="1038149"/>
            <a:ext cx="7006242" cy="4780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9803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" y="5004716"/>
            <a:ext cx="1219199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Гайнутдинова</a:t>
            </a:r>
            <a:r>
              <a:rPr lang="ru-RU" sz="2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Эльвира </a:t>
            </a:r>
            <a:r>
              <a:rPr lang="ru-RU" sz="28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Асхатовна</a:t>
            </a:r>
            <a:endParaRPr lang="ru-RU" sz="2800" b="1" dirty="0" smtClean="0">
              <a:solidFill>
                <a:srgbClr val="324D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Начальник отдела по доходам финансово-бюджетной палаты</a:t>
            </a:r>
          </a:p>
          <a:p>
            <a:pPr algn="ctr"/>
            <a:r>
              <a:rPr lang="ru-RU" sz="20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Пестречинский</a:t>
            </a:r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муниципальный район</a:t>
            </a:r>
            <a:endParaRPr lang="ru-RU" sz="2000" b="1" dirty="0">
              <a:solidFill>
                <a:srgbClr val="324D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779" y="7420"/>
            <a:ext cx="1423193" cy="1444756"/>
          </a:xfrm>
          <a:prstGeom prst="rect">
            <a:avLst/>
          </a:prstGeom>
        </p:spPr>
      </p:pic>
      <p:pic>
        <p:nvPicPr>
          <p:cNvPr id="11" name="Рисунок 4" descr="Рисунок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29380" y="7420"/>
            <a:ext cx="2194803" cy="15793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381" y="233057"/>
            <a:ext cx="3546408" cy="10114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6790"/>
            <a:ext cx="2205040" cy="33118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564" y="1586055"/>
            <a:ext cx="4850504" cy="331331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969" y="1586055"/>
            <a:ext cx="2496153" cy="33282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4023" y="1595386"/>
            <a:ext cx="2523076" cy="3364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01083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 descr="style_element — копия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66983"/>
            <a:ext cx="12192000" cy="452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6" name="Picture 3" descr="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880" y="1038149"/>
            <a:ext cx="7006242" cy="4780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9803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4720433"/>
            <a:ext cx="12192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Зверев Михаил Борисович</a:t>
            </a:r>
          </a:p>
          <a:p>
            <a:pPr algn="ctr"/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Глава </a:t>
            </a:r>
            <a:r>
              <a:rPr lang="ru-RU" sz="20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Лебяжинского</a:t>
            </a:r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сельского поселения</a:t>
            </a:r>
          </a:p>
          <a:p>
            <a:pPr algn="ctr"/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Алексеевский муниципальный район</a:t>
            </a:r>
            <a:endParaRPr lang="ru-RU" sz="2000" b="1" dirty="0">
              <a:solidFill>
                <a:srgbClr val="324D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779" y="7420"/>
            <a:ext cx="1423193" cy="1444756"/>
          </a:xfrm>
          <a:prstGeom prst="rect">
            <a:avLst/>
          </a:prstGeom>
        </p:spPr>
      </p:pic>
      <p:pic>
        <p:nvPicPr>
          <p:cNvPr id="11" name="Рисунок 4" descr="Рисунок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29380" y="7420"/>
            <a:ext cx="2194803" cy="15793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381" y="233057"/>
            <a:ext cx="3546408" cy="1011475"/>
          </a:xfrm>
          <a:prstGeom prst="rect">
            <a:avLst/>
          </a:prstGeom>
        </p:spPr>
      </p:pic>
      <p:pic>
        <p:nvPicPr>
          <p:cNvPr id="8" name="Объект 3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14922" y="1563021"/>
            <a:ext cx="3200906" cy="3003523"/>
          </a:xfrm>
          <a:prstGeom prst="rect">
            <a:avLst/>
          </a:prstGeom>
        </p:spPr>
      </p:pic>
      <p:pic>
        <p:nvPicPr>
          <p:cNvPr id="9" name="Объект 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198" y="1586790"/>
            <a:ext cx="4319120" cy="2979754"/>
          </a:xfrm>
          <a:prstGeom prst="rect">
            <a:avLst/>
          </a:prstGeom>
        </p:spPr>
      </p:pic>
      <p:pic>
        <p:nvPicPr>
          <p:cNvPr id="12" name="Объект 4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15827" y="1563021"/>
            <a:ext cx="4676173" cy="3003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90974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 descr="style_element — копия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66983"/>
            <a:ext cx="12192000" cy="452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6" name="Picture 3" descr="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880" y="1038149"/>
            <a:ext cx="7006242" cy="4780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9803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4720433"/>
            <a:ext cx="12192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Илалов</a:t>
            </a:r>
            <a:r>
              <a:rPr lang="ru-RU" sz="2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Жамиль</a:t>
            </a:r>
            <a:r>
              <a:rPr lang="ru-RU" sz="2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Салихович</a:t>
            </a:r>
            <a:endParaRPr lang="ru-RU" sz="2800" b="1" dirty="0" smtClean="0">
              <a:solidFill>
                <a:srgbClr val="324D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Глава </a:t>
            </a:r>
            <a:r>
              <a:rPr lang="ru-RU" sz="20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Борискинского</a:t>
            </a:r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сельского поселения</a:t>
            </a:r>
          </a:p>
          <a:p>
            <a:pPr algn="ctr"/>
            <a:r>
              <a:rPr lang="ru-RU" sz="20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Альметьевский</a:t>
            </a:r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муниципальный район</a:t>
            </a:r>
            <a:endParaRPr lang="ru-RU" sz="2000" b="1" dirty="0">
              <a:solidFill>
                <a:srgbClr val="324D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779" y="7420"/>
            <a:ext cx="1423193" cy="1444756"/>
          </a:xfrm>
          <a:prstGeom prst="rect">
            <a:avLst/>
          </a:prstGeom>
        </p:spPr>
      </p:pic>
      <p:pic>
        <p:nvPicPr>
          <p:cNvPr id="11" name="Рисунок 4" descr="Рисунок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29380" y="7420"/>
            <a:ext cx="2194803" cy="15793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381" y="233057"/>
            <a:ext cx="3546408" cy="1011475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4607" y="1445382"/>
            <a:ext cx="2628169" cy="314723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I:\работа сик\сик\Новая папка (3)\фото\9 мая\для альбома\IMG_104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452176"/>
            <a:ext cx="3739896" cy="3147232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7" name="Picture 3" descr="H:\ФОТО 2018г\IMG-20180724-WA001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775" y="1489188"/>
            <a:ext cx="5859225" cy="310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64401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 descr="style_element — копия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66983"/>
            <a:ext cx="12192000" cy="452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6" name="Picture 3" descr="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880" y="1038149"/>
            <a:ext cx="7006242" cy="4780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9803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4720433"/>
            <a:ext cx="12192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Мухин Сергей Анатольевич</a:t>
            </a:r>
          </a:p>
          <a:p>
            <a:pPr algn="ctr"/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Глава </a:t>
            </a:r>
            <a:r>
              <a:rPr lang="ru-RU" sz="2000" b="1" dirty="0" err="1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Малолызинского</a:t>
            </a:r>
            <a:r>
              <a:rPr lang="ru-RU" sz="2000" b="1" dirty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сельского </a:t>
            </a:r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поселения</a:t>
            </a:r>
          </a:p>
          <a:p>
            <a:pPr algn="ctr"/>
            <a:r>
              <a:rPr lang="ru-RU" sz="20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Балтасинский</a:t>
            </a:r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муниципальный район</a:t>
            </a:r>
            <a:endParaRPr lang="ru-RU" sz="2000" b="1" dirty="0">
              <a:solidFill>
                <a:srgbClr val="324D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779" y="7420"/>
            <a:ext cx="1423193" cy="1444756"/>
          </a:xfrm>
          <a:prstGeom prst="rect">
            <a:avLst/>
          </a:prstGeom>
        </p:spPr>
      </p:pic>
      <p:pic>
        <p:nvPicPr>
          <p:cNvPr id="11" name="Рисунок 4" descr="Рисунок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29380" y="7420"/>
            <a:ext cx="2194803" cy="15793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381" y="233057"/>
            <a:ext cx="3546408" cy="1011475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863" y="1586790"/>
            <a:ext cx="2371361" cy="3161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6790"/>
            <a:ext cx="3404863" cy="3161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165" y="1586790"/>
            <a:ext cx="2986219" cy="3152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 descr="C:\Users\Мало-Лызи\Desktop\самооблож фото 2018\гидранты\IMG_20181109_09502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2325" y="1586790"/>
            <a:ext cx="3379675" cy="313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820007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 descr="style_element — копия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66983"/>
            <a:ext cx="12192000" cy="452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6" name="Picture 3" descr="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880" y="1038149"/>
            <a:ext cx="7006242" cy="4780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9803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4720433"/>
            <a:ext cx="12192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Землемеров Виталий Васильевич</a:t>
            </a:r>
          </a:p>
          <a:p>
            <a:pPr algn="ctr"/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Глава </a:t>
            </a:r>
            <a:r>
              <a:rPr lang="ru-RU" sz="20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Чувашско-Дрожжановского</a:t>
            </a:r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сельского поселения</a:t>
            </a:r>
          </a:p>
          <a:p>
            <a:pPr algn="ctr"/>
            <a:r>
              <a:rPr lang="ru-RU" sz="20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Дрожжановский</a:t>
            </a:r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муниципальный район</a:t>
            </a:r>
            <a:endParaRPr lang="ru-RU" sz="2000" b="1" dirty="0">
              <a:solidFill>
                <a:srgbClr val="324D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779" y="7420"/>
            <a:ext cx="1423193" cy="1444756"/>
          </a:xfrm>
          <a:prstGeom prst="rect">
            <a:avLst/>
          </a:prstGeom>
        </p:spPr>
      </p:pic>
      <p:pic>
        <p:nvPicPr>
          <p:cNvPr id="11" name="Рисунок 4" descr="Рисунок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29380" y="7420"/>
            <a:ext cx="2194803" cy="15793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381" y="233057"/>
            <a:ext cx="3546408" cy="1011475"/>
          </a:xfrm>
          <a:prstGeom prst="rect">
            <a:avLst/>
          </a:prstGeom>
        </p:spPr>
      </p:pic>
      <p:pic>
        <p:nvPicPr>
          <p:cNvPr id="19" name="Picture 2" descr="img13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932" y="1586790"/>
            <a:ext cx="2253633" cy="294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932" y="1586790"/>
            <a:ext cx="2954653" cy="294705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585" y="1590572"/>
            <a:ext cx="2673415" cy="2943277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6789"/>
            <a:ext cx="4301565" cy="2947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72944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 descr="style_element — копия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66983"/>
            <a:ext cx="12192000" cy="452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6" name="Picture 3" descr="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880" y="1038149"/>
            <a:ext cx="7006242" cy="4780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9803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4720433"/>
            <a:ext cx="12192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Сафина Лилия </a:t>
            </a:r>
            <a:r>
              <a:rPr lang="ru-RU" sz="28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Рашитовна</a:t>
            </a:r>
            <a:endParaRPr lang="ru-RU" sz="2800" b="1" dirty="0" smtClean="0">
              <a:solidFill>
                <a:srgbClr val="324D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Глава </a:t>
            </a:r>
            <a:r>
              <a:rPr lang="ru-RU" sz="20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Кушманского</a:t>
            </a:r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сельского поселения</a:t>
            </a:r>
          </a:p>
          <a:p>
            <a:pPr algn="ctr"/>
            <a:r>
              <a:rPr lang="ru-RU" sz="20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Кайбицкий</a:t>
            </a:r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муниципальный район</a:t>
            </a:r>
            <a:endParaRPr lang="ru-RU" sz="2000" b="1" dirty="0">
              <a:solidFill>
                <a:srgbClr val="324D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779" y="7420"/>
            <a:ext cx="1423193" cy="1444756"/>
          </a:xfrm>
          <a:prstGeom prst="rect">
            <a:avLst/>
          </a:prstGeom>
        </p:spPr>
      </p:pic>
      <p:pic>
        <p:nvPicPr>
          <p:cNvPr id="11" name="Рисунок 4" descr="Рисунок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29380" y="7420"/>
            <a:ext cx="2194803" cy="15793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381" y="233057"/>
            <a:ext cx="3546408" cy="1011475"/>
          </a:xfrm>
          <a:prstGeom prst="rect">
            <a:avLst/>
          </a:prstGeom>
        </p:spPr>
      </p:pic>
      <p:pic>
        <p:nvPicPr>
          <p:cNvPr id="12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429" y="1518438"/>
            <a:ext cx="2105891" cy="3135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9" y="1451830"/>
            <a:ext cx="4831678" cy="32023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320" y="1477966"/>
            <a:ext cx="5203403" cy="31762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7302221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 descr="style_element — копия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66983"/>
            <a:ext cx="12192000" cy="452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6" name="Picture 3" descr="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880" y="1038149"/>
            <a:ext cx="7006242" cy="4780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9803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4720433"/>
            <a:ext cx="12192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Саттарова</a:t>
            </a:r>
            <a:r>
              <a:rPr lang="ru-RU" sz="2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Зубейда</a:t>
            </a:r>
            <a:r>
              <a:rPr lang="ru-RU" sz="2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Нургалиевна</a:t>
            </a:r>
            <a:endParaRPr lang="ru-RU" sz="2800" b="1" dirty="0" smtClean="0">
              <a:solidFill>
                <a:srgbClr val="324D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Руководитель Исполнительного комитета </a:t>
            </a:r>
            <a:r>
              <a:rPr lang="ru-RU" sz="20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Кощаковского</a:t>
            </a:r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сельского поселения</a:t>
            </a:r>
          </a:p>
          <a:p>
            <a:pPr algn="ctr"/>
            <a:r>
              <a:rPr lang="ru-RU" sz="20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Пестречинский</a:t>
            </a:r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муниципальный район</a:t>
            </a:r>
            <a:endParaRPr lang="ru-RU" sz="2000" b="1" dirty="0">
              <a:solidFill>
                <a:srgbClr val="324D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779" y="7420"/>
            <a:ext cx="1423193" cy="1444756"/>
          </a:xfrm>
          <a:prstGeom prst="rect">
            <a:avLst/>
          </a:prstGeom>
        </p:spPr>
      </p:pic>
      <p:pic>
        <p:nvPicPr>
          <p:cNvPr id="11" name="Рисунок 4" descr="Рисунок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29380" y="7420"/>
            <a:ext cx="2194803" cy="15793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381" y="233057"/>
            <a:ext cx="3546408" cy="1011475"/>
          </a:xfrm>
          <a:prstGeom prst="rect">
            <a:avLst/>
          </a:prstGeom>
        </p:spPr>
      </p:pic>
      <p:pic>
        <p:nvPicPr>
          <p:cNvPr id="15" name="Объект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30" r="10712"/>
          <a:stretch/>
        </p:blipFill>
        <p:spPr>
          <a:xfrm>
            <a:off x="3824183" y="1583262"/>
            <a:ext cx="2845448" cy="3040342"/>
          </a:xfrm>
          <a:prstGeom prst="rect">
            <a:avLst/>
          </a:prstGeom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83262"/>
            <a:ext cx="3824183" cy="3040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Объект 6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9631" y="1583262"/>
            <a:ext cx="3040341" cy="3040342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09972" y="1583263"/>
            <a:ext cx="2482027" cy="3040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978834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3" descr="ma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880" y="1038149"/>
            <a:ext cx="7006242" cy="4780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9803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" name="Picture 1" descr="C:\Users\Zaton18\Desktop\чистый лес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4135" y="1581908"/>
            <a:ext cx="4185433" cy="3143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1" descr="style_element — копия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66983"/>
            <a:ext cx="12192000" cy="452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4720433"/>
            <a:ext cx="12192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Ефимов Николай Борисович</a:t>
            </a:r>
          </a:p>
          <a:p>
            <a:pPr algn="ctr"/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Глава </a:t>
            </a:r>
            <a:r>
              <a:rPr lang="ru-RU" sz="2000" b="1" dirty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«Поселок городского типа Куйбышевский Затон</a:t>
            </a:r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algn="ctr"/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Камско-</a:t>
            </a:r>
            <a:r>
              <a:rPr lang="ru-RU" sz="20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Устьинский</a:t>
            </a:r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муниципальный район</a:t>
            </a:r>
            <a:endParaRPr lang="ru-RU" sz="2000" b="1" dirty="0">
              <a:solidFill>
                <a:srgbClr val="324D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779" y="7420"/>
            <a:ext cx="1423193" cy="1444756"/>
          </a:xfrm>
          <a:prstGeom prst="rect">
            <a:avLst/>
          </a:prstGeom>
        </p:spPr>
      </p:pic>
      <p:pic>
        <p:nvPicPr>
          <p:cNvPr id="11" name="Рисунок 4" descr="Рисунок 4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629380" y="7420"/>
            <a:ext cx="2194803" cy="15793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381" y="233057"/>
            <a:ext cx="3546408" cy="1011475"/>
          </a:xfrm>
          <a:prstGeom prst="rect">
            <a:avLst/>
          </a:prstGeom>
        </p:spPr>
      </p:pic>
      <p:pic>
        <p:nvPicPr>
          <p:cNvPr id="12" name="Picture 2" descr="C:\Users\Zaton18\AppData\Local\Microsoft\Windows\Temporary Internet Files\Content.Outlook\12XL969F\IMG-20190221-WA001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642" y="1550696"/>
            <a:ext cx="2155958" cy="316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Zaton18\AppData\Local\Microsoft\Windows\Temporary Internet Files\Content.Outlook\12XL969F\IMG-20190305-WA001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684" y="1550696"/>
            <a:ext cx="2049341" cy="3169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Zaton18\Desktop\спил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8" y="1550696"/>
            <a:ext cx="4035074" cy="316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131344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3" descr="ma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880" y="1038149"/>
            <a:ext cx="7006242" cy="4780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9803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4" name="Picture 1" descr="style_element — копия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66983"/>
            <a:ext cx="12192000" cy="452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4720433"/>
            <a:ext cx="12192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Гончарова Ольга Анатольевна</a:t>
            </a:r>
          </a:p>
          <a:p>
            <a:pPr algn="ctr"/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Глава </a:t>
            </a:r>
            <a:r>
              <a:rPr lang="ru-RU" sz="20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Шильнебашского</a:t>
            </a:r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сельского поселения</a:t>
            </a:r>
          </a:p>
          <a:p>
            <a:pPr algn="ctr"/>
            <a:r>
              <a:rPr lang="ru-RU" sz="20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Тукаевский</a:t>
            </a:r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муниципальный район</a:t>
            </a:r>
            <a:endParaRPr lang="ru-RU" sz="2000" b="1" dirty="0">
              <a:solidFill>
                <a:srgbClr val="324D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779" y="7420"/>
            <a:ext cx="1423193" cy="1444756"/>
          </a:xfrm>
          <a:prstGeom prst="rect">
            <a:avLst/>
          </a:prstGeom>
        </p:spPr>
      </p:pic>
      <p:pic>
        <p:nvPicPr>
          <p:cNvPr id="11" name="Рисунок 4" descr="Рисунок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29380" y="7420"/>
            <a:ext cx="2194803" cy="15793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381" y="233057"/>
            <a:ext cx="3546408" cy="1011475"/>
          </a:xfrm>
          <a:prstGeom prst="rect">
            <a:avLst/>
          </a:prstGeom>
        </p:spPr>
      </p:pic>
      <p:pic>
        <p:nvPicPr>
          <p:cNvPr id="15" name="Picture 3" descr="C:\Users\User\Desktop\GFSU776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56" t="10568" r="39873" b="25366"/>
          <a:stretch>
            <a:fillRect/>
          </a:stretch>
        </p:blipFill>
        <p:spPr bwMode="auto">
          <a:xfrm>
            <a:off x="2717624" y="1556347"/>
            <a:ext cx="2327238" cy="3160229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  <a:miter lim="800000"/>
            <a:headEnd/>
            <a:tailEnd/>
          </a:ln>
          <a:extLst/>
        </p:spPr>
      </p:pic>
      <p:pic>
        <p:nvPicPr>
          <p:cNvPr id="16" name="Picture 2" descr="C:\Users\Admin\Desktop\фото водопровод\Фото0073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92" b="-1"/>
          <a:stretch/>
        </p:blipFill>
        <p:spPr bwMode="auto">
          <a:xfrm>
            <a:off x="5088154" y="1560665"/>
            <a:ext cx="3306038" cy="3155912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User\Desktop\Новая папка\Новая папка\BFAC830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0" t="5757" b="4631"/>
          <a:stretch>
            <a:fillRect/>
          </a:stretch>
        </p:blipFill>
        <p:spPr>
          <a:xfrm>
            <a:off x="13670" y="1557092"/>
            <a:ext cx="2726854" cy="3163341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0" name="Picture 3" descr="F:\2018\капитальный ремонт ГТС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049"/>
          <a:stretch/>
        </p:blipFill>
        <p:spPr bwMode="auto">
          <a:xfrm>
            <a:off x="8394192" y="1586790"/>
            <a:ext cx="3784140" cy="3151414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909170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 descr="style_element — копия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66983"/>
            <a:ext cx="12192000" cy="452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6" name="Picture 3" descr="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880" y="1038149"/>
            <a:ext cx="7006242" cy="4780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9803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2135780"/>
            <a:ext cx="1219199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Номинация</a:t>
            </a:r>
          </a:p>
          <a:p>
            <a:pPr algn="ctr"/>
            <a:r>
              <a:rPr lang="ru-RU" sz="54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«Поддержка субъектов малого и среднего предпринимательства,</a:t>
            </a:r>
          </a:p>
          <a:p>
            <a:pPr algn="ctr"/>
            <a:r>
              <a:rPr lang="ru-RU" sz="54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инвестиционная деятельность»</a:t>
            </a:r>
            <a:endParaRPr lang="ru-RU" sz="4400" b="1" dirty="0">
              <a:solidFill>
                <a:srgbClr val="324D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779" y="7420"/>
            <a:ext cx="1423193" cy="1444756"/>
          </a:xfrm>
          <a:prstGeom prst="rect">
            <a:avLst/>
          </a:prstGeom>
        </p:spPr>
      </p:pic>
      <p:pic>
        <p:nvPicPr>
          <p:cNvPr id="11" name="Рисунок 4" descr="Рисунок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29380" y="7420"/>
            <a:ext cx="2194803" cy="15793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381" y="233057"/>
            <a:ext cx="3546408" cy="101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2745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3" descr="ma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880" y="1038149"/>
            <a:ext cx="7006242" cy="4780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9803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4" name="Picture 1" descr="style_element — копия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66983"/>
            <a:ext cx="12192000" cy="452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4720433"/>
            <a:ext cx="12192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Бикчантаев</a:t>
            </a:r>
            <a:r>
              <a:rPr lang="ru-RU" sz="2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Ильнур </a:t>
            </a:r>
            <a:r>
              <a:rPr lang="ru-RU" sz="28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Гатауллович</a:t>
            </a:r>
            <a:endParaRPr lang="ru-RU" sz="2800" b="1" dirty="0" smtClean="0">
              <a:solidFill>
                <a:srgbClr val="324D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Начальник отдела экономики Исполнительного комитета</a:t>
            </a:r>
          </a:p>
          <a:p>
            <a:pPr algn="ctr"/>
            <a:r>
              <a:rPr lang="ru-RU" sz="20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Пестречинский</a:t>
            </a:r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муниципальный район</a:t>
            </a:r>
            <a:endParaRPr lang="ru-RU" sz="2000" b="1" dirty="0">
              <a:solidFill>
                <a:srgbClr val="324D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779" y="7420"/>
            <a:ext cx="1423193" cy="1444756"/>
          </a:xfrm>
          <a:prstGeom prst="rect">
            <a:avLst/>
          </a:prstGeom>
        </p:spPr>
      </p:pic>
      <p:pic>
        <p:nvPicPr>
          <p:cNvPr id="11" name="Рисунок 4" descr="Рисунок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29380" y="7420"/>
            <a:ext cx="2194803" cy="15793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381" y="233057"/>
            <a:ext cx="3546408" cy="101147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0384"/>
            <a:ext cx="4334256" cy="311576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257" y="1586790"/>
            <a:ext cx="3977639" cy="312936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896" y="1586790"/>
            <a:ext cx="3881491" cy="3129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47931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 descr="style_element — копия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66983"/>
            <a:ext cx="12192000" cy="452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6" name="Picture 3" descr="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880" y="1038149"/>
            <a:ext cx="7006242" cy="4780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9803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28800" y="5004716"/>
            <a:ext cx="896112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Низамова</a:t>
            </a:r>
            <a:r>
              <a:rPr lang="ru-RU" sz="2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Фарида </a:t>
            </a:r>
            <a:r>
              <a:rPr lang="ru-RU" sz="28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Каимовна</a:t>
            </a:r>
            <a:endParaRPr lang="ru-RU" sz="2800" b="1" dirty="0" smtClean="0">
              <a:solidFill>
                <a:srgbClr val="324D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Начальник отдела обеспечения деятельности Мэра, аппарата Мэрии</a:t>
            </a:r>
          </a:p>
          <a:p>
            <a:pPr algn="ctr"/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Городской округ город Набережные Челны</a:t>
            </a:r>
            <a:endParaRPr lang="ru-RU" sz="2000" b="1" dirty="0">
              <a:solidFill>
                <a:srgbClr val="324D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779" y="7420"/>
            <a:ext cx="1423193" cy="1444756"/>
          </a:xfrm>
          <a:prstGeom prst="rect">
            <a:avLst/>
          </a:prstGeom>
        </p:spPr>
      </p:pic>
      <p:pic>
        <p:nvPicPr>
          <p:cNvPr id="11" name="Рисунок 4" descr="Рисунок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29380" y="7420"/>
            <a:ext cx="2194803" cy="15793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381" y="233057"/>
            <a:ext cx="3546408" cy="10114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52176"/>
            <a:ext cx="4242816" cy="31821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380" y="1442217"/>
            <a:ext cx="4479947" cy="31796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724" y="1445065"/>
            <a:ext cx="5472683" cy="3189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6883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3" descr="ma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880" y="1038149"/>
            <a:ext cx="7006242" cy="4780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9803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4" name="Picture 1" descr="style_element — копия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66983"/>
            <a:ext cx="12192000" cy="452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4720433"/>
            <a:ext cx="12192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Гатиятов</a:t>
            </a:r>
            <a:r>
              <a:rPr lang="ru-RU" sz="2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Делюс</a:t>
            </a:r>
            <a:r>
              <a:rPr lang="ru-RU" sz="2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Харисович</a:t>
            </a:r>
          </a:p>
          <a:p>
            <a:pPr algn="ctr"/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Начальник отдела по привлечению инвестиций Исполнительного комитета  </a:t>
            </a:r>
          </a:p>
          <a:p>
            <a:pPr algn="ctr"/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Рыбно-</a:t>
            </a:r>
            <a:r>
              <a:rPr lang="ru-RU" sz="20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Слободский</a:t>
            </a:r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муниципальный район</a:t>
            </a:r>
            <a:endParaRPr lang="ru-RU" sz="2000" b="1" dirty="0">
              <a:solidFill>
                <a:srgbClr val="324D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779" y="7420"/>
            <a:ext cx="1423193" cy="1444756"/>
          </a:xfrm>
          <a:prstGeom prst="rect">
            <a:avLst/>
          </a:prstGeom>
        </p:spPr>
      </p:pic>
      <p:pic>
        <p:nvPicPr>
          <p:cNvPr id="11" name="Рисунок 4" descr="Рисунок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29380" y="7420"/>
            <a:ext cx="2194803" cy="15793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381" y="233057"/>
            <a:ext cx="3546408" cy="1011475"/>
          </a:xfrm>
          <a:prstGeom prst="rect">
            <a:avLst/>
          </a:prstGeom>
        </p:spPr>
      </p:pic>
      <p:pic>
        <p:nvPicPr>
          <p:cNvPr id="15" name="Picture 4" descr="https://www.tatar-inform.ru/upload/image/gallery/2019/02/15/IMG_385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2135"/>
            <a:ext cx="4352545" cy="3097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ttps://weproject.kz/media/userfiles/images/IMG_580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693" y="1582135"/>
            <a:ext cx="3785615" cy="3097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://rosavtodor.ru/storage/app/uploads/public/5a0/ef8/af0/5a0ef8af0f9d195394726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456" y="1582135"/>
            <a:ext cx="3985544" cy="3097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01996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3" descr="ma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880" y="1038149"/>
            <a:ext cx="7006242" cy="4780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9803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4" name="Picture 1" descr="style_element — копия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66983"/>
            <a:ext cx="12192000" cy="452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4745234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Зигангиров</a:t>
            </a:r>
            <a:r>
              <a:rPr lang="ru-RU" sz="2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Анвар </a:t>
            </a:r>
            <a:r>
              <a:rPr lang="ru-RU" sz="28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Ансарович</a:t>
            </a:r>
            <a:endParaRPr lang="ru-RU" sz="2800" b="1" dirty="0" smtClean="0">
              <a:solidFill>
                <a:srgbClr val="324D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Помощник </a:t>
            </a:r>
            <a:r>
              <a:rPr lang="ru-RU" sz="2000" b="1" dirty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руководителя Исполнительного комитета по работе с предпринимателями, КФК, ЛПХ, председателя Совета </a:t>
            </a:r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предпринимателей </a:t>
            </a:r>
          </a:p>
          <a:p>
            <a:pPr algn="ctr"/>
            <a:r>
              <a:rPr lang="ru-RU" sz="20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Азнакаевский</a:t>
            </a:r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муниципальный район</a:t>
            </a:r>
            <a:endParaRPr lang="ru-RU" sz="2000" b="1" dirty="0">
              <a:solidFill>
                <a:srgbClr val="324D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779" y="7420"/>
            <a:ext cx="1423193" cy="1444756"/>
          </a:xfrm>
          <a:prstGeom prst="rect">
            <a:avLst/>
          </a:prstGeom>
        </p:spPr>
      </p:pic>
      <p:pic>
        <p:nvPicPr>
          <p:cNvPr id="11" name="Рисунок 4" descr="Рисунок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29380" y="7420"/>
            <a:ext cx="2194803" cy="15793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381" y="233057"/>
            <a:ext cx="3546408" cy="10114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822" y="1578426"/>
            <a:ext cx="2199802" cy="3101536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78426"/>
            <a:ext cx="3798821" cy="3101536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624" y="1513154"/>
            <a:ext cx="3408432" cy="316680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4" name="Picture 2" descr="C:\Users\user\Desktop\print_4594507_3390560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2718" y="1513154"/>
            <a:ext cx="2949283" cy="30954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2778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 descr="style_element — копия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66983"/>
            <a:ext cx="12192000" cy="452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6" name="Picture 3" descr="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880" y="1038149"/>
            <a:ext cx="7006242" cy="4780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9803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" y="1615619"/>
            <a:ext cx="1219199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Номинация</a:t>
            </a:r>
          </a:p>
          <a:p>
            <a:pPr algn="ctr"/>
            <a:r>
              <a:rPr lang="ru-RU" sz="54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«Лучший руководитель органа местного самоуправления – социальный партнер Профсоюза муниципального образования» </a:t>
            </a:r>
            <a:endParaRPr lang="ru-RU" sz="4400" b="1" dirty="0">
              <a:solidFill>
                <a:srgbClr val="324D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779" y="7420"/>
            <a:ext cx="1423193" cy="1444756"/>
          </a:xfrm>
          <a:prstGeom prst="rect">
            <a:avLst/>
          </a:prstGeom>
        </p:spPr>
      </p:pic>
      <p:pic>
        <p:nvPicPr>
          <p:cNvPr id="11" name="Рисунок 4" descr="Рисунок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29380" y="7420"/>
            <a:ext cx="2194803" cy="15793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381" y="233057"/>
            <a:ext cx="3546408" cy="101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27339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3" descr="ma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880" y="1038149"/>
            <a:ext cx="7006242" cy="4780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9803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4" name="Picture 1" descr="style_element — копия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66983"/>
            <a:ext cx="12192000" cy="452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" y="4987738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Афанасьев Михаил Павлович</a:t>
            </a:r>
          </a:p>
          <a:p>
            <a:pPr algn="ctr"/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Глава </a:t>
            </a:r>
            <a:r>
              <a:rPr lang="ru-RU" sz="20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Лаишевского</a:t>
            </a:r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муниципального района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779" y="7420"/>
            <a:ext cx="1423193" cy="1444756"/>
          </a:xfrm>
          <a:prstGeom prst="rect">
            <a:avLst/>
          </a:prstGeom>
        </p:spPr>
      </p:pic>
      <p:pic>
        <p:nvPicPr>
          <p:cNvPr id="11" name="Рисунок 4" descr="Рисунок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29380" y="7420"/>
            <a:ext cx="2194803" cy="15793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381" y="233057"/>
            <a:ext cx="3546408" cy="10114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83344"/>
            <a:ext cx="4652772" cy="32623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009" y="1492265"/>
            <a:ext cx="4516516" cy="32629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224" y="1492265"/>
            <a:ext cx="4871608" cy="324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4304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3" descr="ma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880" y="1038149"/>
            <a:ext cx="7006242" cy="4780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9803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4" name="Picture 1" descr="style_element — копия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66983"/>
            <a:ext cx="12192000" cy="452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990" y="5091830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Рахматуллин Альберт Ильгизарович</a:t>
            </a:r>
          </a:p>
          <a:p>
            <a:pPr algn="ctr"/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Глава </a:t>
            </a:r>
            <a:r>
              <a:rPr lang="ru-RU" sz="20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Кайбицкого</a:t>
            </a:r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муниципального района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779" y="7420"/>
            <a:ext cx="1423193" cy="1444756"/>
          </a:xfrm>
          <a:prstGeom prst="rect">
            <a:avLst/>
          </a:prstGeom>
        </p:spPr>
      </p:pic>
      <p:pic>
        <p:nvPicPr>
          <p:cNvPr id="11" name="Рисунок 4" descr="Рисунок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29380" y="7420"/>
            <a:ext cx="2194803" cy="15793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381" y="233057"/>
            <a:ext cx="3546408" cy="10114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183" y="1612900"/>
            <a:ext cx="4754037" cy="337042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0" y="1586790"/>
            <a:ext cx="3721194" cy="339653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221" y="1612900"/>
            <a:ext cx="3716769" cy="3370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106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3" descr="ma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880" y="1038149"/>
            <a:ext cx="7006242" cy="4780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9803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4" name="Picture 1" descr="style_element — копия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66983"/>
            <a:ext cx="12192000" cy="452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" y="4854086"/>
            <a:ext cx="12192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Халиуллин</a:t>
            </a:r>
            <a:r>
              <a:rPr lang="ru-RU" sz="2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Айдар </a:t>
            </a:r>
            <a:r>
              <a:rPr lang="ru-RU" sz="28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Фандасович</a:t>
            </a:r>
            <a:endParaRPr lang="ru-RU" sz="2800" b="1" dirty="0" smtClean="0">
              <a:solidFill>
                <a:srgbClr val="324D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Руководитель аппарата Совета</a:t>
            </a:r>
          </a:p>
          <a:p>
            <a:pPr algn="ctr"/>
            <a:r>
              <a:rPr lang="ru-RU" sz="20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Азнакаевский</a:t>
            </a:r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муниципальный район</a:t>
            </a:r>
            <a:endParaRPr lang="ru-RU" sz="2000" b="1" dirty="0">
              <a:solidFill>
                <a:srgbClr val="324D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779" y="7420"/>
            <a:ext cx="1423193" cy="1444756"/>
          </a:xfrm>
          <a:prstGeom prst="rect">
            <a:avLst/>
          </a:prstGeom>
        </p:spPr>
      </p:pic>
      <p:pic>
        <p:nvPicPr>
          <p:cNvPr id="11" name="Рисунок 4" descr="Рисунок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29380" y="7420"/>
            <a:ext cx="2194803" cy="15793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381" y="233057"/>
            <a:ext cx="3546408" cy="1011475"/>
          </a:xfrm>
          <a:prstGeom prst="rect">
            <a:avLst/>
          </a:prstGeom>
        </p:spPr>
      </p:pic>
      <p:pic>
        <p:nvPicPr>
          <p:cNvPr id="15" name="Picture 5" descr="C:\Users\user\Desktop\Desktop\Айгуль\Конкурс\фото\print_4791927_352226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4" t="2745" r="13055" b="5161"/>
          <a:stretch/>
        </p:blipFill>
        <p:spPr bwMode="auto">
          <a:xfrm>
            <a:off x="4041283" y="1570398"/>
            <a:ext cx="4042013" cy="2922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user\Desktop\Desktop\Айгуль\Конкурс\фото\призывникккк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5" b="5666"/>
          <a:stretch/>
        </p:blipFill>
        <p:spPr bwMode="auto">
          <a:xfrm>
            <a:off x="0" y="1586790"/>
            <a:ext cx="4041284" cy="2905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user\AppData\Local\Microsoft\Windows\Temporary Internet Files\Content.Outlook\L3LKY418\DSC_0329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49" r="4554" b="5681"/>
          <a:stretch/>
        </p:blipFill>
        <p:spPr bwMode="auto">
          <a:xfrm>
            <a:off x="8083296" y="1570397"/>
            <a:ext cx="4108705" cy="2922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18687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3" descr="ma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880" y="1038149"/>
            <a:ext cx="7006242" cy="4780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9803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4" name="Picture 1" descr="style_element — копия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66983"/>
            <a:ext cx="12192000" cy="452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" y="4854086"/>
            <a:ext cx="12192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Резванова </a:t>
            </a:r>
            <a:r>
              <a:rPr lang="ru-RU" sz="28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Эльвера</a:t>
            </a:r>
            <a:r>
              <a:rPr lang="ru-RU" sz="2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Нигматзяновна</a:t>
            </a:r>
            <a:endParaRPr lang="ru-RU" sz="2800" b="1" dirty="0" smtClean="0">
              <a:solidFill>
                <a:srgbClr val="324D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Заместитель руководителя Исполнительного комитета</a:t>
            </a:r>
          </a:p>
          <a:p>
            <a:pPr algn="ctr"/>
            <a:r>
              <a:rPr lang="ru-RU" sz="20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Бугульминский</a:t>
            </a:r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муниципальный район</a:t>
            </a:r>
            <a:endParaRPr lang="ru-RU" sz="2000" b="1" dirty="0">
              <a:solidFill>
                <a:srgbClr val="324D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779" y="7420"/>
            <a:ext cx="1423193" cy="1444756"/>
          </a:xfrm>
          <a:prstGeom prst="rect">
            <a:avLst/>
          </a:prstGeom>
        </p:spPr>
      </p:pic>
      <p:pic>
        <p:nvPicPr>
          <p:cNvPr id="11" name="Рисунок 4" descr="Рисунок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29380" y="7420"/>
            <a:ext cx="2194803" cy="15793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381" y="233057"/>
            <a:ext cx="3546408" cy="10114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908" y="1513961"/>
            <a:ext cx="4808934" cy="32055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380" y="1500784"/>
            <a:ext cx="4446619" cy="32186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9" y="1513961"/>
            <a:ext cx="4357257" cy="3191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22350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3" descr="ma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880" y="1038149"/>
            <a:ext cx="7006242" cy="4780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9803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4" name="Picture 1" descr="style_element — копия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66983"/>
            <a:ext cx="12192000" cy="452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" y="4854086"/>
            <a:ext cx="12192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Логинова Светлана Николаевна</a:t>
            </a:r>
          </a:p>
          <a:p>
            <a:pPr algn="ctr"/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Руководитель МКУ «Департамент по бюджету и финансам </a:t>
            </a:r>
          </a:p>
          <a:p>
            <a:pPr algn="ctr"/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Нижнекамского муниципального района Республики Татарстан»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779" y="7420"/>
            <a:ext cx="1423193" cy="1444756"/>
          </a:xfrm>
          <a:prstGeom prst="rect">
            <a:avLst/>
          </a:prstGeom>
        </p:spPr>
      </p:pic>
      <p:pic>
        <p:nvPicPr>
          <p:cNvPr id="11" name="Рисунок 4" descr="Рисунок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29380" y="7420"/>
            <a:ext cx="2194803" cy="15793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381" y="233057"/>
            <a:ext cx="3546408" cy="10114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75871" y="1452176"/>
            <a:ext cx="4803759" cy="342827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09519" y="1452176"/>
            <a:ext cx="4001209" cy="34237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900" y="1452176"/>
            <a:ext cx="4743464" cy="3423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02568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3" descr="ma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880" y="1038149"/>
            <a:ext cx="7006242" cy="4780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9803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4" name="Picture 1" descr="style_element — копия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66983"/>
            <a:ext cx="12192000" cy="452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" y="4854086"/>
            <a:ext cx="12192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Хурматуллина</a:t>
            </a:r>
            <a:r>
              <a:rPr lang="ru-RU" sz="2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Лилия </a:t>
            </a:r>
            <a:r>
              <a:rPr lang="ru-RU" sz="28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Ильфаровна</a:t>
            </a:r>
            <a:endParaRPr lang="ru-RU" sz="2800" b="1" dirty="0" smtClean="0">
              <a:solidFill>
                <a:srgbClr val="324D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Председатель МКУ «Контрольно-счетная палата </a:t>
            </a:r>
          </a:p>
          <a:p>
            <a:pPr algn="ctr"/>
            <a:r>
              <a:rPr lang="ru-RU" sz="20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Верхнеуслонского</a:t>
            </a:r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муниципального района Республики Татарстан»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779" y="7420"/>
            <a:ext cx="1423193" cy="1444756"/>
          </a:xfrm>
          <a:prstGeom prst="rect">
            <a:avLst/>
          </a:prstGeom>
        </p:spPr>
      </p:pic>
      <p:pic>
        <p:nvPicPr>
          <p:cNvPr id="11" name="Рисунок 4" descr="Рисунок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29380" y="7420"/>
            <a:ext cx="2194803" cy="15793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381" y="233057"/>
            <a:ext cx="3546408" cy="1011475"/>
          </a:xfrm>
          <a:prstGeom prst="rect">
            <a:avLst/>
          </a:prstGeom>
        </p:spPr>
      </p:pic>
      <p:pic>
        <p:nvPicPr>
          <p:cNvPr id="12" name="Picture 2" descr="C:\Users\User\Desktop\конкурс\партрет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61077" y="1577088"/>
            <a:ext cx="2147720" cy="3265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User\Desktop\конкурс\аттестация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797" y="1577966"/>
            <a:ext cx="4883203" cy="3254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User\Desktop\конкурс\1 мая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577088"/>
            <a:ext cx="5161077" cy="328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130193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3" descr="ma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880" y="1038149"/>
            <a:ext cx="7006242" cy="4780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9803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4" name="Picture 1" descr="style_element — копия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66983"/>
            <a:ext cx="12192000" cy="452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" y="4854086"/>
            <a:ext cx="12192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Каримуллина </a:t>
            </a:r>
            <a:r>
              <a:rPr lang="ru-RU" sz="28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Гуллина</a:t>
            </a:r>
            <a:r>
              <a:rPr lang="ru-RU" sz="2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Рахимовна</a:t>
            </a:r>
            <a:endParaRPr lang="ru-RU" sz="2800" b="1" dirty="0" smtClean="0">
              <a:solidFill>
                <a:srgbClr val="324D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Глава </a:t>
            </a:r>
            <a:r>
              <a:rPr lang="ru-RU" sz="20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Среднеюрткульского</a:t>
            </a:r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сельского поселения</a:t>
            </a:r>
          </a:p>
          <a:p>
            <a:pPr algn="ctr"/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Спасский муниципальный район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779" y="7420"/>
            <a:ext cx="1423193" cy="1444756"/>
          </a:xfrm>
          <a:prstGeom prst="rect">
            <a:avLst/>
          </a:prstGeom>
        </p:spPr>
      </p:pic>
      <p:pic>
        <p:nvPicPr>
          <p:cNvPr id="11" name="Рисунок 4" descr="Рисунок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29380" y="7420"/>
            <a:ext cx="2194803" cy="15793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381" y="233057"/>
            <a:ext cx="3546408" cy="1011475"/>
          </a:xfrm>
          <a:prstGeom prst="rect">
            <a:avLst/>
          </a:prstGeom>
        </p:spPr>
      </p:pic>
      <p:pic>
        <p:nvPicPr>
          <p:cNvPr id="14" name="Рисунок 13" descr="C:\Users\Гулина\Documents\голинэ милли традиция\DSC06195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4183" y="1524461"/>
            <a:ext cx="3994520" cy="3086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C:\Users\Гулина\Documents\Отчет фото18\9.05.18 День победы (5) - копия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703" y="1526813"/>
            <a:ext cx="4373297" cy="3084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 descr="C:\Users\Гулина\AppData\Local\Microsoft\Windows\INetCache\Content.Outlook\HZ1G99BY\DSC00116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1" y="1524461"/>
            <a:ext cx="3800572" cy="30864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96558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 descr="style_element — копия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66983"/>
            <a:ext cx="12192000" cy="452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6" name="Picture 3" descr="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880" y="1038149"/>
            <a:ext cx="7006242" cy="4780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9803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70048" y="5004716"/>
            <a:ext cx="811987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Свежинкина</a:t>
            </a:r>
            <a:r>
              <a:rPr lang="ru-RU" sz="2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Лилия </a:t>
            </a:r>
            <a:r>
              <a:rPr lang="ru-RU" sz="28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Салихянова</a:t>
            </a:r>
            <a:endParaRPr lang="ru-RU" sz="2800" b="1" dirty="0" smtClean="0">
              <a:solidFill>
                <a:srgbClr val="324D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Руководитель Финансово-бюджетной палаты</a:t>
            </a:r>
          </a:p>
          <a:p>
            <a:pPr algn="ctr"/>
            <a:r>
              <a:rPr lang="ru-RU" sz="20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Бавлинский</a:t>
            </a:r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муниципальный район</a:t>
            </a:r>
            <a:endParaRPr lang="ru-RU" sz="2000" b="1" dirty="0">
              <a:solidFill>
                <a:srgbClr val="324D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779" y="7420"/>
            <a:ext cx="1423193" cy="1444756"/>
          </a:xfrm>
          <a:prstGeom prst="rect">
            <a:avLst/>
          </a:prstGeom>
        </p:spPr>
      </p:pic>
      <p:pic>
        <p:nvPicPr>
          <p:cNvPr id="11" name="Рисунок 4" descr="Рисунок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29380" y="7420"/>
            <a:ext cx="2194803" cy="15793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381" y="233057"/>
            <a:ext cx="3546408" cy="10114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035" y="1543037"/>
            <a:ext cx="2632550" cy="35100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074" y="1538403"/>
            <a:ext cx="2636026" cy="3514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05285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3" descr="ma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880" y="1038149"/>
            <a:ext cx="7006242" cy="4780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9803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4" name="Picture 1" descr="style_element — копия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66983"/>
            <a:ext cx="12192000" cy="452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5028210"/>
            <a:ext cx="12192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Чапков</a:t>
            </a:r>
            <a:r>
              <a:rPr lang="ru-RU" sz="2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Александр Владимирович</a:t>
            </a:r>
          </a:p>
          <a:p>
            <a:pPr algn="ctr"/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Заместитель руководителя Исполнительного комитета по социальным вопросам</a:t>
            </a:r>
          </a:p>
          <a:p>
            <a:pPr algn="ctr"/>
            <a:r>
              <a:rPr lang="ru-RU" sz="20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Заинский</a:t>
            </a:r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муниципальный район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779" y="7420"/>
            <a:ext cx="1423193" cy="1444756"/>
          </a:xfrm>
          <a:prstGeom prst="rect">
            <a:avLst/>
          </a:prstGeom>
        </p:spPr>
      </p:pic>
      <p:pic>
        <p:nvPicPr>
          <p:cNvPr id="11" name="Рисунок 4" descr="Рисунок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29380" y="7420"/>
            <a:ext cx="2194803" cy="15793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381" y="233057"/>
            <a:ext cx="3546408" cy="10114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737" y="1540692"/>
            <a:ext cx="5160264" cy="34797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543535"/>
            <a:ext cx="4438859" cy="34846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275" y="1540692"/>
            <a:ext cx="2789461" cy="3479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75831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3" descr="ma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880" y="1038149"/>
            <a:ext cx="7006242" cy="4780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9803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4" name="Picture 1" descr="style_element — копия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66983"/>
            <a:ext cx="12192000" cy="452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5028210"/>
            <a:ext cx="12192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Салимзянова</a:t>
            </a:r>
            <a:r>
              <a:rPr lang="ru-RU" sz="2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Рамзия</a:t>
            </a:r>
            <a:r>
              <a:rPr lang="ru-RU" sz="2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Рифовна</a:t>
            </a:r>
            <a:endParaRPr lang="ru-RU" sz="2800" b="1" dirty="0" smtClean="0">
              <a:solidFill>
                <a:srgbClr val="324D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Председатель МКУ «Контрольно-счетная палата </a:t>
            </a:r>
          </a:p>
          <a:p>
            <a:pPr algn="ctr"/>
            <a:r>
              <a:rPr lang="ru-RU" sz="20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Сармановского</a:t>
            </a:r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муниципального района Республики Татарстан»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779" y="7420"/>
            <a:ext cx="1423193" cy="1444756"/>
          </a:xfrm>
          <a:prstGeom prst="rect">
            <a:avLst/>
          </a:prstGeom>
        </p:spPr>
      </p:pic>
      <p:pic>
        <p:nvPicPr>
          <p:cNvPr id="11" name="Рисунок 4" descr="Рисунок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29380" y="7420"/>
            <a:ext cx="2194803" cy="15793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381" y="233057"/>
            <a:ext cx="3546408" cy="1011475"/>
          </a:xfrm>
          <a:prstGeom prst="rect">
            <a:avLst/>
          </a:prstGeom>
        </p:spPr>
      </p:pic>
      <p:pic>
        <p:nvPicPr>
          <p:cNvPr id="12" name="Рисунок 11" descr="IMG_1581 (2)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369" y="1558436"/>
            <a:ext cx="4809744" cy="3469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D:\User\Desktop\Биатлон 2018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8436"/>
            <a:ext cx="4370832" cy="3469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Описание: F:\view_1771367_1763635.jpg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9328" y="1558436"/>
            <a:ext cx="3852672" cy="34981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006917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3" descr="ma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880" y="1038149"/>
            <a:ext cx="7006242" cy="4780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9803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4" name="Picture 1" descr="style_element — копия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66983"/>
            <a:ext cx="12192000" cy="452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5028210"/>
            <a:ext cx="12192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Гарифуллина</a:t>
            </a:r>
            <a:r>
              <a:rPr lang="ru-RU" sz="2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Зухря</a:t>
            </a:r>
            <a:r>
              <a:rPr lang="ru-RU" sz="2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Рустямовна</a:t>
            </a:r>
            <a:endParaRPr lang="ru-RU" sz="2800" b="1" dirty="0" smtClean="0">
              <a:solidFill>
                <a:srgbClr val="324D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Глава Алан-</a:t>
            </a:r>
            <a:r>
              <a:rPr lang="ru-RU" sz="20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Бексерского</a:t>
            </a:r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сельского поселения</a:t>
            </a:r>
          </a:p>
          <a:p>
            <a:pPr algn="ctr"/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Высокогорский муниципальный район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779" y="7420"/>
            <a:ext cx="1423193" cy="1444756"/>
          </a:xfrm>
          <a:prstGeom prst="rect">
            <a:avLst/>
          </a:prstGeom>
        </p:spPr>
      </p:pic>
      <p:pic>
        <p:nvPicPr>
          <p:cNvPr id="11" name="Рисунок 4" descr="Рисунок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29380" y="7420"/>
            <a:ext cx="2194803" cy="15793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381" y="233057"/>
            <a:ext cx="3546408" cy="1011475"/>
          </a:xfrm>
          <a:prstGeom prst="rect">
            <a:avLst/>
          </a:prstGeom>
        </p:spPr>
      </p:pic>
      <p:pic>
        <p:nvPicPr>
          <p:cNvPr id="15" name="Picture 2" descr="C:\Users\Зухря\Desktop\моск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90160" y="1544618"/>
            <a:ext cx="3606799" cy="35257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6" name="Picture 2" descr="C:\Users\Зухря\Desktop\профсоюз\DSC0625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154" y="1544618"/>
            <a:ext cx="5049006" cy="35257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7" name="Picture 4" descr="C:\Users\Зухря\Desktop\профсоюз\DSC07177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696959" y="1544618"/>
            <a:ext cx="3453889" cy="35417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2876948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 descr="style_element — копия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66983"/>
            <a:ext cx="12192000" cy="452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6" name="Picture 3" descr="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880" y="1038149"/>
            <a:ext cx="7006242" cy="4780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9803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1527781"/>
            <a:ext cx="12191998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Номинация</a:t>
            </a:r>
          </a:p>
          <a:p>
            <a:pPr algn="ctr"/>
            <a:r>
              <a:rPr lang="ru-RU" sz="4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«Эффективное использование информационно – аналитической системы «Электронная похозяйственнее книга» в деятельности сельского поселения»</a:t>
            </a:r>
            <a:endParaRPr lang="ru-RU" sz="4000" b="1" dirty="0">
              <a:solidFill>
                <a:srgbClr val="324D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779" y="7420"/>
            <a:ext cx="1423193" cy="1444756"/>
          </a:xfrm>
          <a:prstGeom prst="rect">
            <a:avLst/>
          </a:prstGeom>
        </p:spPr>
      </p:pic>
      <p:pic>
        <p:nvPicPr>
          <p:cNvPr id="11" name="Рисунок 4" descr="Рисунок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29380" y="7420"/>
            <a:ext cx="2194803" cy="15793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381" y="233057"/>
            <a:ext cx="3546408" cy="101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78295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3" descr="ma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880" y="1038149"/>
            <a:ext cx="7006242" cy="4780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9803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4" name="Picture 1" descr="style_element — копия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66983"/>
            <a:ext cx="12192000" cy="452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5028210"/>
            <a:ext cx="12192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Зайнуллина</a:t>
            </a:r>
            <a:r>
              <a:rPr lang="ru-RU" sz="2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Венера </a:t>
            </a:r>
            <a:r>
              <a:rPr lang="ru-RU" sz="28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Хамбалевна</a:t>
            </a:r>
            <a:endParaRPr lang="ru-RU" sz="2800" b="1" dirty="0" smtClean="0">
              <a:solidFill>
                <a:srgbClr val="324D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Секретарь Исполнительного комитета </a:t>
            </a:r>
            <a:r>
              <a:rPr lang="ru-RU" sz="20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Березкинского</a:t>
            </a:r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сельского поселения</a:t>
            </a:r>
          </a:p>
          <a:p>
            <a:pPr algn="ctr"/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Высокогорский муниципальный район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779" y="7420"/>
            <a:ext cx="1423193" cy="1444756"/>
          </a:xfrm>
          <a:prstGeom prst="rect">
            <a:avLst/>
          </a:prstGeom>
        </p:spPr>
      </p:pic>
      <p:pic>
        <p:nvPicPr>
          <p:cNvPr id="11" name="Рисунок 4" descr="Рисунок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29380" y="7420"/>
            <a:ext cx="2194803" cy="15793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381" y="233057"/>
            <a:ext cx="3546408" cy="1011475"/>
          </a:xfrm>
          <a:prstGeom prst="rect">
            <a:avLst/>
          </a:prstGeom>
        </p:spPr>
      </p:pic>
      <p:pic>
        <p:nvPicPr>
          <p:cNvPr id="13" name="Picture 4" descr="IMG_932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972" y="1630016"/>
            <a:ext cx="5592213" cy="3398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print_2951747_240454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603" y="1630017"/>
            <a:ext cx="4935989" cy="3398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Эльвера\Desktop\фото для схода18\Здание СП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630016"/>
            <a:ext cx="4544568" cy="3395984"/>
          </a:xfrm>
          <a:prstGeom prst="rect">
            <a:avLst/>
          </a:prstGeom>
          <a:noFill/>
          <a:ln/>
        </p:spPr>
      </p:pic>
    </p:spTree>
    <p:extLst>
      <p:ext uri="{BB962C8B-B14F-4D97-AF65-F5344CB8AC3E}">
        <p14:creationId xmlns:p14="http://schemas.microsoft.com/office/powerpoint/2010/main" val="40693695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3" descr="ma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880" y="1038149"/>
            <a:ext cx="7006242" cy="4780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9803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4" name="Picture 1" descr="style_element — копия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66983"/>
            <a:ext cx="12192000" cy="452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5028210"/>
            <a:ext cx="12192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Маланчева</a:t>
            </a:r>
            <a:r>
              <a:rPr lang="ru-RU" sz="2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Татьяна Николаевна</a:t>
            </a:r>
          </a:p>
          <a:p>
            <a:pPr algn="ctr"/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Секретарь Исполнительного комитета </a:t>
            </a:r>
            <a:r>
              <a:rPr lang="ru-RU" sz="20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Новошешминского</a:t>
            </a:r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сельского поселения</a:t>
            </a:r>
          </a:p>
          <a:p>
            <a:pPr algn="ctr"/>
            <a:r>
              <a:rPr lang="ru-RU" sz="20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Новошешминский</a:t>
            </a:r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муниципальный район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779" y="7420"/>
            <a:ext cx="1423193" cy="1444756"/>
          </a:xfrm>
          <a:prstGeom prst="rect">
            <a:avLst/>
          </a:prstGeom>
        </p:spPr>
      </p:pic>
      <p:pic>
        <p:nvPicPr>
          <p:cNvPr id="11" name="Рисунок 4" descr="Рисунок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29380" y="7420"/>
            <a:ext cx="2194803" cy="15793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381" y="233057"/>
            <a:ext cx="3546408" cy="101147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49298" y="1768528"/>
            <a:ext cx="4332153" cy="26902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90019" y="1768528"/>
            <a:ext cx="4101981" cy="269029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" y="1768528"/>
            <a:ext cx="3749298" cy="26902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012310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3" descr="ma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880" y="1038149"/>
            <a:ext cx="7006242" cy="4780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9803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4" name="Picture 1" descr="style_element — копия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66983"/>
            <a:ext cx="12192000" cy="452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5028210"/>
            <a:ext cx="12192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Субаева</a:t>
            </a:r>
            <a:r>
              <a:rPr lang="ru-RU" sz="2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Светлана Андреевна</a:t>
            </a:r>
          </a:p>
          <a:p>
            <a:pPr algn="ctr"/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Заместитель руководителя Исполнительного комитета </a:t>
            </a:r>
            <a:r>
              <a:rPr lang="ru-RU" sz="20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Кулегашского</a:t>
            </a:r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сельского поселения</a:t>
            </a:r>
          </a:p>
          <a:p>
            <a:pPr algn="ctr"/>
            <a:r>
              <a:rPr lang="ru-RU" sz="20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Агрызкий</a:t>
            </a:r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муниципальный район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779" y="7420"/>
            <a:ext cx="1423193" cy="1444756"/>
          </a:xfrm>
          <a:prstGeom prst="rect">
            <a:avLst/>
          </a:prstGeom>
        </p:spPr>
      </p:pic>
      <p:pic>
        <p:nvPicPr>
          <p:cNvPr id="11" name="Рисунок 4" descr="Рисунок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29380" y="7420"/>
            <a:ext cx="2194803" cy="15793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381" y="233057"/>
            <a:ext cx="3546408" cy="1011475"/>
          </a:xfrm>
          <a:prstGeom prst="rect">
            <a:avLst/>
          </a:prstGeom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767" y="1518400"/>
            <a:ext cx="3038601" cy="3607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17" r="7721" b="12765"/>
          <a:stretch/>
        </p:blipFill>
        <p:spPr>
          <a:xfrm>
            <a:off x="-833" y="1530078"/>
            <a:ext cx="4478600" cy="348806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254" y="1530078"/>
            <a:ext cx="4664175" cy="3498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6346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3" descr="ma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880" y="1038149"/>
            <a:ext cx="7006242" cy="4780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9803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4" name="Picture 1" descr="style_element — копия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66983"/>
            <a:ext cx="12192000" cy="452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5028210"/>
            <a:ext cx="12192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Гибадуллина</a:t>
            </a:r>
            <a:r>
              <a:rPr lang="ru-RU" sz="2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Гузалия</a:t>
            </a:r>
            <a:r>
              <a:rPr lang="ru-RU" sz="2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Камиловна</a:t>
            </a:r>
            <a:endParaRPr lang="ru-RU" sz="2800" b="1" dirty="0" smtClean="0">
              <a:solidFill>
                <a:srgbClr val="324D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Секретарь Исполнительного комитета </a:t>
            </a:r>
            <a:r>
              <a:rPr lang="ru-RU" sz="20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Муралинского</a:t>
            </a:r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сельского поселения</a:t>
            </a:r>
          </a:p>
          <a:p>
            <a:pPr algn="ctr"/>
            <a:r>
              <a:rPr lang="ru-RU" sz="20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Кайбицкий</a:t>
            </a:r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муниципальный район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779" y="7420"/>
            <a:ext cx="1423193" cy="1444756"/>
          </a:xfrm>
          <a:prstGeom prst="rect">
            <a:avLst/>
          </a:prstGeom>
        </p:spPr>
      </p:pic>
      <p:pic>
        <p:nvPicPr>
          <p:cNvPr id="11" name="Рисунок 4" descr="Рисунок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29380" y="7420"/>
            <a:ext cx="2194803" cy="15793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381" y="233057"/>
            <a:ext cx="3546408" cy="1011475"/>
          </a:xfrm>
          <a:prstGeom prst="rect">
            <a:avLst/>
          </a:prstGeom>
        </p:spPr>
      </p:pic>
      <p:pic>
        <p:nvPicPr>
          <p:cNvPr id="13" name="Объект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152" y="1630788"/>
            <a:ext cx="3491345" cy="34264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646" y="1586790"/>
            <a:ext cx="3288205" cy="34414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sx="96000" sy="96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74" y="1595051"/>
            <a:ext cx="5054005" cy="3433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03618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3" descr="ma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880" y="1038149"/>
            <a:ext cx="7006242" cy="4780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9803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4" name="Picture 1" descr="style_element — копия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66983"/>
            <a:ext cx="12192000" cy="452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5028210"/>
            <a:ext cx="12192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Зиннурова</a:t>
            </a:r>
            <a:r>
              <a:rPr lang="ru-RU" sz="2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Раиля</a:t>
            </a:r>
            <a:r>
              <a:rPr lang="ru-RU" sz="2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Раузитовна</a:t>
            </a:r>
            <a:endParaRPr lang="ru-RU" sz="2800" b="1" dirty="0" smtClean="0">
              <a:solidFill>
                <a:srgbClr val="324D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Секретарь Исполнительного комитета </a:t>
            </a:r>
            <a:r>
              <a:rPr lang="ru-RU" sz="20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Сатышевского</a:t>
            </a:r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сельского поселения</a:t>
            </a:r>
          </a:p>
          <a:p>
            <a:pPr algn="ctr"/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Сабинский муниципальный район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779" y="7420"/>
            <a:ext cx="1423193" cy="1444756"/>
          </a:xfrm>
          <a:prstGeom prst="rect">
            <a:avLst/>
          </a:prstGeom>
        </p:spPr>
      </p:pic>
      <p:pic>
        <p:nvPicPr>
          <p:cNvPr id="11" name="Рисунок 4" descr="Рисунок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29380" y="7420"/>
            <a:ext cx="2194803" cy="15793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381" y="233057"/>
            <a:ext cx="3546408" cy="1011475"/>
          </a:xfrm>
          <a:prstGeom prst="rect">
            <a:avLst/>
          </a:prstGeom>
        </p:spPr>
      </p:pic>
      <p:pic>
        <p:nvPicPr>
          <p:cNvPr id="12" name="Picture 3" descr="C:\Users\User\Desktop\Обекты 2016\DSC0215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0256"/>
            <a:ext cx="4809268" cy="29897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User\Desktop\ЖЫЕН 2019\фото телефон\118f210ca0a13201531a992b44328f98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862" y="1690256"/>
            <a:ext cx="4621772" cy="29523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User\Desktop\ЖЫЕН 2019\ФОТО\20180223_214228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544" y="1694259"/>
            <a:ext cx="3200456" cy="28818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161664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 descr="style_element — копия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66983"/>
            <a:ext cx="12192000" cy="452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6" name="Picture 3" descr="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880" y="1038149"/>
            <a:ext cx="7006242" cy="4780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9803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" y="1858781"/>
            <a:ext cx="1219199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Номинация</a:t>
            </a:r>
          </a:p>
          <a:p>
            <a:pPr algn="ctr"/>
            <a:r>
              <a:rPr lang="ru-RU" sz="4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«Лучшие </a:t>
            </a:r>
            <a:r>
              <a:rPr lang="ru-RU" sz="4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публикации в республиканских средствах </a:t>
            </a:r>
          </a:p>
          <a:p>
            <a:pPr algn="ctr"/>
            <a:r>
              <a:rPr lang="ru-RU" sz="4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массовой информации»</a:t>
            </a:r>
            <a:endParaRPr lang="ru-RU" sz="4000" b="1" dirty="0">
              <a:solidFill>
                <a:srgbClr val="324D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779" y="7420"/>
            <a:ext cx="1423193" cy="1444756"/>
          </a:xfrm>
          <a:prstGeom prst="rect">
            <a:avLst/>
          </a:prstGeom>
        </p:spPr>
      </p:pic>
      <p:pic>
        <p:nvPicPr>
          <p:cNvPr id="11" name="Рисунок 4" descr="Рисунок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29380" y="7420"/>
            <a:ext cx="2194803" cy="15793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381" y="233057"/>
            <a:ext cx="3546408" cy="101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22549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 descr="style_element — копия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66983"/>
            <a:ext cx="12192000" cy="452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6" name="Picture 3" descr="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880" y="1038149"/>
            <a:ext cx="7006242" cy="4780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9803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70048" y="5004716"/>
            <a:ext cx="811987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Михайлова Ландыш </a:t>
            </a:r>
            <a:r>
              <a:rPr lang="ru-RU" sz="28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Гадельзяновна</a:t>
            </a:r>
            <a:endParaRPr lang="ru-RU" sz="2800" b="1" dirty="0" smtClean="0">
              <a:solidFill>
                <a:srgbClr val="324D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Председатель МКУ «Финансово-бюджетная палата»</a:t>
            </a:r>
          </a:p>
          <a:p>
            <a:pPr algn="ctr"/>
            <a:r>
              <a:rPr lang="ru-RU" sz="20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Кайбицкий</a:t>
            </a:r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муниципальный район</a:t>
            </a:r>
            <a:endParaRPr lang="ru-RU" sz="2000" b="1" dirty="0">
              <a:solidFill>
                <a:srgbClr val="324D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779" y="7420"/>
            <a:ext cx="1423193" cy="1444756"/>
          </a:xfrm>
          <a:prstGeom prst="rect">
            <a:avLst/>
          </a:prstGeom>
        </p:spPr>
      </p:pic>
      <p:pic>
        <p:nvPicPr>
          <p:cNvPr id="11" name="Рисунок 4" descr="Рисунок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29380" y="7420"/>
            <a:ext cx="2194803" cy="15793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381" y="233057"/>
            <a:ext cx="3546408" cy="1011475"/>
          </a:xfrm>
          <a:prstGeom prst="rect">
            <a:avLst/>
          </a:prstGeom>
        </p:spPr>
      </p:pic>
      <p:pic>
        <p:nvPicPr>
          <p:cNvPr id="8" name="Picture 3" descr="C:\Users\Admin\Desktop\фоны\IMG_100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1565970"/>
            <a:ext cx="4415142" cy="2943428"/>
          </a:xfrm>
          <a:prstGeom prst="rect">
            <a:avLst/>
          </a:prstGeom>
          <a:noFill/>
        </p:spPr>
      </p:pic>
      <p:pic>
        <p:nvPicPr>
          <p:cNvPr id="9" name="Picture 2" descr="F:\4.jpg"/>
          <p:cNvPicPr>
            <a:picLocks noChangeAspect="1" noChangeArrowheads="1"/>
          </p:cNvPicPr>
          <p:nvPr/>
        </p:nvPicPr>
        <p:blipFill>
          <a:blip r:embed="rId8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113" y="1557741"/>
            <a:ext cx="4634575" cy="294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Z:\На альбом\редакция\кросс наций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818119" y="1516222"/>
            <a:ext cx="4373881" cy="29669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7481001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 descr="style_element — копия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66983"/>
            <a:ext cx="12192000" cy="452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6" name="Picture 3" descr="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880" y="1038149"/>
            <a:ext cx="7006242" cy="4780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9803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" y="2478355"/>
            <a:ext cx="121919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Информационное агентство</a:t>
            </a:r>
          </a:p>
          <a:p>
            <a:pPr algn="ctr"/>
            <a:r>
              <a:rPr lang="ru-RU" sz="4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«Татар-</a:t>
            </a:r>
            <a:r>
              <a:rPr lang="ru-RU" sz="48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</a:t>
            </a:r>
            <a:r>
              <a:rPr lang="ru-RU" sz="4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3600" b="1" dirty="0">
              <a:solidFill>
                <a:srgbClr val="324D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779" y="7420"/>
            <a:ext cx="1423193" cy="1444756"/>
          </a:xfrm>
          <a:prstGeom prst="rect">
            <a:avLst/>
          </a:prstGeom>
        </p:spPr>
      </p:pic>
      <p:pic>
        <p:nvPicPr>
          <p:cNvPr id="11" name="Рисунок 4" descr="Рисунок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29380" y="7420"/>
            <a:ext cx="2194803" cy="15793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381" y="233057"/>
            <a:ext cx="3546408" cy="101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4061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 descr="style_element — копия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66983"/>
            <a:ext cx="12192000" cy="452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6" name="Picture 3" descr="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880" y="1038149"/>
            <a:ext cx="7006242" cy="4780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9803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" y="2482905"/>
            <a:ext cx="1219199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Информационно-новостной портал</a:t>
            </a:r>
            <a:endParaRPr lang="ru-RU" sz="4800" b="1" dirty="0" smtClean="0">
              <a:solidFill>
                <a:srgbClr val="324D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4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en-US" sz="4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Kazan</a:t>
            </a:r>
            <a:r>
              <a:rPr lang="ru-RU" sz="4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</a:t>
            </a:r>
            <a:r>
              <a:rPr lang="ru-RU" sz="4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algn="ctr"/>
            <a:r>
              <a:rPr lang="ru-RU" sz="4000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Ярхамов</a:t>
            </a:r>
            <a:r>
              <a:rPr lang="ru-RU" sz="4000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Ильнур </a:t>
            </a:r>
            <a:r>
              <a:rPr lang="ru-RU" sz="4000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Ирнисович</a:t>
            </a:r>
            <a:endParaRPr lang="ru-RU" sz="4000" dirty="0" smtClean="0">
              <a:solidFill>
                <a:srgbClr val="324D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4000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журналист</a:t>
            </a:r>
            <a:endParaRPr lang="ru-RU" sz="2800" dirty="0">
              <a:solidFill>
                <a:srgbClr val="324D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779" y="7420"/>
            <a:ext cx="1423193" cy="1444756"/>
          </a:xfrm>
          <a:prstGeom prst="rect">
            <a:avLst/>
          </a:prstGeom>
        </p:spPr>
      </p:pic>
      <p:pic>
        <p:nvPicPr>
          <p:cNvPr id="11" name="Рисунок 4" descr="Рисунок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29380" y="7420"/>
            <a:ext cx="2194803" cy="15793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381" y="233057"/>
            <a:ext cx="3546408" cy="101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3700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 descr="style_element — копия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66983"/>
            <a:ext cx="12192000" cy="452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6" name="Picture 3" descr="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880" y="1038149"/>
            <a:ext cx="7006242" cy="4780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9803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" y="1939916"/>
            <a:ext cx="1219199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Номинация</a:t>
            </a:r>
          </a:p>
          <a:p>
            <a:pPr algn="ctr"/>
            <a:r>
              <a:rPr lang="ru-RU" sz="4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«Лучшие публикации в районах средствах массовой информации»</a:t>
            </a:r>
            <a:endParaRPr lang="ru-RU" sz="4000" b="1" dirty="0">
              <a:solidFill>
                <a:srgbClr val="324D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779" y="7420"/>
            <a:ext cx="1423193" cy="1444756"/>
          </a:xfrm>
          <a:prstGeom prst="rect">
            <a:avLst/>
          </a:prstGeom>
        </p:spPr>
      </p:pic>
      <p:pic>
        <p:nvPicPr>
          <p:cNvPr id="11" name="Рисунок 4" descr="Рисунок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29380" y="7420"/>
            <a:ext cx="2194803" cy="15793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381" y="233057"/>
            <a:ext cx="3546408" cy="101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22145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 descr="style_element — копия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66983"/>
            <a:ext cx="12192000" cy="452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6" name="Picture 3" descr="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880" y="1038149"/>
            <a:ext cx="7006242" cy="4780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9803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" y="1611734"/>
            <a:ext cx="12191998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Редакция газеты «</a:t>
            </a:r>
            <a:r>
              <a:rPr lang="ru-RU" sz="4800" b="1" dirty="0" err="1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Туган</a:t>
            </a:r>
            <a:r>
              <a:rPr lang="ru-RU" sz="4800" b="1" dirty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як» </a:t>
            </a:r>
            <a:endParaRPr lang="ru-RU" sz="4800" b="1" dirty="0" smtClean="0">
              <a:solidFill>
                <a:srgbClr val="324D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4800" b="1" dirty="0" err="1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Дрожжановского</a:t>
            </a:r>
            <a:r>
              <a:rPr lang="ru-RU" sz="4800" b="1" dirty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муниципального района Республики </a:t>
            </a:r>
            <a:r>
              <a:rPr lang="ru-RU" sz="4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Татарстан</a:t>
            </a:r>
            <a:endParaRPr lang="ru-RU" sz="4800" b="1" dirty="0">
              <a:solidFill>
                <a:srgbClr val="324D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4000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Фаизова</a:t>
            </a:r>
            <a:r>
              <a:rPr lang="ru-RU" sz="4000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Гулия</a:t>
            </a:r>
            <a:r>
              <a:rPr lang="ru-RU" sz="4000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Вакифовна</a:t>
            </a:r>
            <a:endParaRPr lang="ru-RU" sz="4000" dirty="0" smtClean="0">
              <a:solidFill>
                <a:srgbClr val="324D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4000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Заместитель главного редактора </a:t>
            </a:r>
          </a:p>
          <a:p>
            <a:pPr algn="ctr"/>
            <a:r>
              <a:rPr lang="ru-RU" sz="4000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филиала АО «</a:t>
            </a:r>
            <a:r>
              <a:rPr lang="ru-RU" sz="4000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Татмедиа</a:t>
            </a:r>
            <a:r>
              <a:rPr lang="ru-RU" sz="4000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779" y="7420"/>
            <a:ext cx="1423193" cy="1444756"/>
          </a:xfrm>
          <a:prstGeom prst="rect">
            <a:avLst/>
          </a:prstGeom>
        </p:spPr>
      </p:pic>
      <p:pic>
        <p:nvPicPr>
          <p:cNvPr id="11" name="Рисунок 4" descr="Рисунок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29380" y="7420"/>
            <a:ext cx="2194803" cy="15793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381" y="233057"/>
            <a:ext cx="3546408" cy="101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8408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 descr="style_element — копия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66983"/>
            <a:ext cx="12192000" cy="452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6" name="Picture 3" descr="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880" y="1038149"/>
            <a:ext cx="7006242" cy="4780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9803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" y="1651244"/>
            <a:ext cx="1219199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Редакция филиала АО «</a:t>
            </a:r>
            <a:r>
              <a:rPr lang="ru-RU" sz="48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Татмедиа</a:t>
            </a:r>
            <a:r>
              <a:rPr lang="ru-RU" sz="4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– Информационный центр </a:t>
            </a:r>
          </a:p>
          <a:p>
            <a:pPr algn="ctr"/>
            <a:r>
              <a:rPr lang="ru-RU" sz="4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«Тюлячи-</a:t>
            </a:r>
            <a:r>
              <a:rPr lang="ru-RU" sz="48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</a:t>
            </a:r>
            <a:r>
              <a:rPr lang="ru-RU" sz="4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algn="ctr"/>
            <a:r>
              <a:rPr lang="ru-RU" sz="4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Редакция газеты «</a:t>
            </a:r>
            <a:r>
              <a:rPr lang="ru-RU" sz="48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Телэче</a:t>
            </a:r>
            <a:r>
              <a:rPr lang="ru-RU" sz="4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ru-RU" sz="48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Тюлячинского</a:t>
            </a:r>
            <a:r>
              <a:rPr lang="ru-RU" sz="4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муниципального района Республики Татарстан</a:t>
            </a:r>
            <a:endParaRPr lang="ru-RU" sz="3600" b="1" dirty="0">
              <a:solidFill>
                <a:srgbClr val="324D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779" y="7420"/>
            <a:ext cx="1423193" cy="1444756"/>
          </a:xfrm>
          <a:prstGeom prst="rect">
            <a:avLst/>
          </a:prstGeom>
        </p:spPr>
      </p:pic>
      <p:pic>
        <p:nvPicPr>
          <p:cNvPr id="11" name="Рисунок 4" descr="Рисунок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29380" y="7420"/>
            <a:ext cx="2194803" cy="15793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381" y="233057"/>
            <a:ext cx="3546408" cy="101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68742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 descr="style_element — копия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66983"/>
            <a:ext cx="12192000" cy="452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6" name="Picture 3" descr="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880" y="1038149"/>
            <a:ext cx="7006242" cy="4780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9803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" y="1651244"/>
            <a:ext cx="1219199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Филиал АО «</a:t>
            </a:r>
            <a:r>
              <a:rPr lang="ru-RU" sz="48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Татмедиа</a:t>
            </a:r>
            <a:r>
              <a:rPr lang="ru-RU" sz="4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algn="ctr"/>
            <a:r>
              <a:rPr lang="ru-RU" sz="4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Редакция газеты «Знамя труда» </a:t>
            </a:r>
          </a:p>
          <a:p>
            <a:pPr algn="ctr"/>
            <a:r>
              <a:rPr lang="ru-RU" sz="4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города Альметьевска </a:t>
            </a:r>
            <a:r>
              <a:rPr lang="ru-RU" sz="48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Альметьевского</a:t>
            </a:r>
            <a:r>
              <a:rPr lang="ru-RU" sz="4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муниципального района </a:t>
            </a:r>
          </a:p>
          <a:p>
            <a:pPr algn="ctr"/>
            <a:r>
              <a:rPr lang="ru-RU" sz="4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Республики Татарстан</a:t>
            </a:r>
            <a:endParaRPr lang="ru-RU" sz="3600" b="1" dirty="0">
              <a:solidFill>
                <a:srgbClr val="324D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779" y="7420"/>
            <a:ext cx="1423193" cy="1444756"/>
          </a:xfrm>
          <a:prstGeom prst="rect">
            <a:avLst/>
          </a:prstGeom>
        </p:spPr>
      </p:pic>
      <p:pic>
        <p:nvPicPr>
          <p:cNvPr id="11" name="Рисунок 4" descr="Рисунок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29380" y="7420"/>
            <a:ext cx="2194803" cy="15793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381" y="233057"/>
            <a:ext cx="3546408" cy="101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71070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 descr="style_element — копия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66983"/>
            <a:ext cx="12192000" cy="452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6" name="Picture 3" descr="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880" y="1038149"/>
            <a:ext cx="7006242" cy="4780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9803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" y="2225570"/>
            <a:ext cx="1219199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Номинация </a:t>
            </a:r>
          </a:p>
          <a:p>
            <a:pPr algn="ctr"/>
            <a:r>
              <a:rPr lang="ru-RU" sz="54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«Лучший телевизионный сюжет»</a:t>
            </a:r>
            <a:endParaRPr lang="ru-RU" sz="4000" b="1" dirty="0">
              <a:solidFill>
                <a:srgbClr val="324D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779" y="7420"/>
            <a:ext cx="1423193" cy="1444756"/>
          </a:xfrm>
          <a:prstGeom prst="rect">
            <a:avLst/>
          </a:prstGeom>
        </p:spPr>
      </p:pic>
      <p:pic>
        <p:nvPicPr>
          <p:cNvPr id="11" name="Рисунок 4" descr="Рисунок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29380" y="7420"/>
            <a:ext cx="2194803" cy="15793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381" y="233057"/>
            <a:ext cx="3546408" cy="101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20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 descr="style_element — копия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66983"/>
            <a:ext cx="12192000" cy="452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6" name="Picture 3" descr="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880" y="1038149"/>
            <a:ext cx="7006242" cy="4780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9803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" y="2225570"/>
            <a:ext cx="121919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Телепередача </a:t>
            </a:r>
          </a:p>
          <a:p>
            <a:pPr algn="ctr"/>
            <a:r>
              <a:rPr lang="ru-RU" sz="4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«Время местных Советов»</a:t>
            </a:r>
          </a:p>
          <a:p>
            <a:pPr algn="ctr"/>
            <a:r>
              <a:rPr lang="ru-RU" sz="4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ГТРК «Татарстан» </a:t>
            </a:r>
            <a:endParaRPr lang="ru-RU" sz="3600" b="1" dirty="0">
              <a:solidFill>
                <a:srgbClr val="324D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779" y="7420"/>
            <a:ext cx="1423193" cy="1444756"/>
          </a:xfrm>
          <a:prstGeom prst="rect">
            <a:avLst/>
          </a:prstGeom>
        </p:spPr>
      </p:pic>
      <p:pic>
        <p:nvPicPr>
          <p:cNvPr id="11" name="Рисунок 4" descr="Рисунок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29380" y="7420"/>
            <a:ext cx="2194803" cy="15793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381" y="233057"/>
            <a:ext cx="3546408" cy="101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32482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 descr="style_element — копия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66983"/>
            <a:ext cx="12192000" cy="452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6" name="Picture 3" descr="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880" y="1038149"/>
            <a:ext cx="7006242" cy="4780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9803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" y="1800424"/>
            <a:ext cx="1219199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Телеканал «</a:t>
            </a:r>
            <a:r>
              <a:rPr lang="ru-RU" sz="48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Пестрецы</a:t>
            </a:r>
            <a:r>
              <a:rPr lang="ru-RU" sz="4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algn="ctr"/>
            <a:r>
              <a:rPr lang="ru-RU" sz="4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Филиал АО «</a:t>
            </a:r>
            <a:r>
              <a:rPr lang="ru-RU" sz="48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Татмедиа</a:t>
            </a:r>
            <a:r>
              <a:rPr lang="ru-RU" sz="4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</a:p>
          <a:p>
            <a:pPr algn="ctr"/>
            <a:r>
              <a:rPr lang="ru-RU" sz="4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48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Пестрецы</a:t>
            </a:r>
            <a:r>
              <a:rPr lang="ru-RU" sz="4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8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</a:t>
            </a:r>
            <a:r>
              <a:rPr lang="ru-RU" sz="4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algn="ctr"/>
            <a:r>
              <a:rPr lang="ru-RU" sz="48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Пестречинского</a:t>
            </a:r>
            <a:r>
              <a:rPr lang="ru-RU" sz="4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муниципального района Республики Татарстан</a:t>
            </a:r>
            <a:endParaRPr lang="ru-RU" sz="3600" b="1" dirty="0">
              <a:solidFill>
                <a:srgbClr val="324D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779" y="7420"/>
            <a:ext cx="1423193" cy="1444756"/>
          </a:xfrm>
          <a:prstGeom prst="rect">
            <a:avLst/>
          </a:prstGeom>
        </p:spPr>
      </p:pic>
      <p:pic>
        <p:nvPicPr>
          <p:cNvPr id="11" name="Рисунок 4" descr="Рисунок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29380" y="7420"/>
            <a:ext cx="2194803" cy="15793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381" y="233057"/>
            <a:ext cx="3546408" cy="101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15812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 descr="style_element — копия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66983"/>
            <a:ext cx="12192000" cy="452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6" name="Picture 3" descr="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880" y="1038149"/>
            <a:ext cx="7006242" cy="4780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9803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" y="1800424"/>
            <a:ext cx="1219199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Филиал АО «</a:t>
            </a:r>
            <a:r>
              <a:rPr lang="ru-RU" sz="48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Татмедиа</a:t>
            </a:r>
            <a:r>
              <a:rPr lang="ru-RU" sz="4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algn="ctr"/>
            <a:r>
              <a:rPr lang="ru-RU" sz="4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ТРК «</a:t>
            </a:r>
            <a:r>
              <a:rPr lang="ru-RU" sz="48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Саба</a:t>
            </a:r>
            <a:r>
              <a:rPr lang="ru-RU" sz="4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8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дулкыннары</a:t>
            </a:r>
            <a:r>
              <a:rPr lang="ru-RU" sz="4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algn="ctr"/>
            <a:r>
              <a:rPr lang="ru-RU" sz="4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Сабинского муниципального района</a:t>
            </a:r>
          </a:p>
          <a:p>
            <a:pPr algn="ctr"/>
            <a:r>
              <a:rPr lang="ru-RU" sz="4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Республики Татарстан</a:t>
            </a:r>
            <a:endParaRPr lang="ru-RU" sz="3600" b="1" dirty="0">
              <a:solidFill>
                <a:srgbClr val="324D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779" y="7420"/>
            <a:ext cx="1423193" cy="1444756"/>
          </a:xfrm>
          <a:prstGeom prst="rect">
            <a:avLst/>
          </a:prstGeom>
        </p:spPr>
      </p:pic>
      <p:pic>
        <p:nvPicPr>
          <p:cNvPr id="11" name="Рисунок 4" descr="Рисунок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29380" y="7420"/>
            <a:ext cx="2194803" cy="15793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381" y="233057"/>
            <a:ext cx="3546408" cy="101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49504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 descr="style_element — копия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66983"/>
            <a:ext cx="12192000" cy="452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6" name="Picture 3" descr="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880" y="1038149"/>
            <a:ext cx="7006242" cy="4780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9803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2135780"/>
            <a:ext cx="1219199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Номинация</a:t>
            </a:r>
          </a:p>
          <a:p>
            <a:pPr algn="ctr"/>
            <a:r>
              <a:rPr lang="ru-RU" sz="54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«Муниципальное хозяйство и системы жизнеобеспечения» </a:t>
            </a:r>
            <a:endParaRPr lang="ru-RU" sz="4400" b="1" dirty="0">
              <a:solidFill>
                <a:srgbClr val="324D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779" y="7420"/>
            <a:ext cx="1423193" cy="1444756"/>
          </a:xfrm>
          <a:prstGeom prst="rect">
            <a:avLst/>
          </a:prstGeom>
        </p:spPr>
      </p:pic>
      <p:pic>
        <p:nvPicPr>
          <p:cNvPr id="11" name="Рисунок 4" descr="Рисунок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29380" y="7420"/>
            <a:ext cx="2194803" cy="15793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381" y="233057"/>
            <a:ext cx="3546408" cy="101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07641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 descr="style_element — копия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66983"/>
            <a:ext cx="12192000" cy="452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6" name="Picture 3" descr="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880" y="1038149"/>
            <a:ext cx="7006242" cy="4780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9803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" y="2049624"/>
            <a:ext cx="1219199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Телерадиокомпания </a:t>
            </a:r>
            <a:endParaRPr lang="ru-RU" sz="4800" b="1" dirty="0" smtClean="0">
              <a:solidFill>
                <a:srgbClr val="324D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4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4800" b="1" dirty="0" err="1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Азнакаевское</a:t>
            </a:r>
            <a:r>
              <a:rPr lang="ru-RU" sz="4800" b="1" dirty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радио и телевидение</a:t>
            </a:r>
            <a:r>
              <a:rPr lang="ru-RU" sz="4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algn="ctr"/>
            <a:r>
              <a:rPr lang="ru-RU" sz="4000" dirty="0" err="1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Камалетдинова</a:t>
            </a:r>
            <a:r>
              <a:rPr lang="ru-RU" sz="4000" dirty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Эльвира </a:t>
            </a:r>
            <a:r>
              <a:rPr lang="ru-RU" sz="4000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Вильдановна</a:t>
            </a:r>
            <a:endParaRPr lang="ru-RU" sz="4000" dirty="0" smtClean="0">
              <a:solidFill>
                <a:srgbClr val="324D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4000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журналист</a:t>
            </a:r>
            <a:endParaRPr lang="ru-RU" sz="4000" dirty="0">
              <a:solidFill>
                <a:srgbClr val="324D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779" y="7420"/>
            <a:ext cx="1423193" cy="1444756"/>
          </a:xfrm>
          <a:prstGeom prst="rect">
            <a:avLst/>
          </a:prstGeom>
        </p:spPr>
      </p:pic>
      <p:pic>
        <p:nvPicPr>
          <p:cNvPr id="11" name="Рисунок 4" descr="Рисунок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29380" y="7420"/>
            <a:ext cx="2194803" cy="15793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381" y="233057"/>
            <a:ext cx="3546408" cy="101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93667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 descr="style_element — копия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66983"/>
            <a:ext cx="12192000" cy="452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6" name="Picture 3" descr="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880" y="1038149"/>
            <a:ext cx="7006242" cy="4780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9803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2353586"/>
            <a:ext cx="1219199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Номинация</a:t>
            </a:r>
          </a:p>
          <a:p>
            <a:pPr algn="ctr"/>
            <a:r>
              <a:rPr lang="ru-RU" sz="4800" b="1" dirty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4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Лучший радио сюжет»</a:t>
            </a:r>
            <a:endParaRPr lang="ru-RU" sz="4000" b="1" dirty="0">
              <a:solidFill>
                <a:srgbClr val="324D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779" y="7420"/>
            <a:ext cx="1423193" cy="1444756"/>
          </a:xfrm>
          <a:prstGeom prst="rect">
            <a:avLst/>
          </a:prstGeom>
        </p:spPr>
      </p:pic>
      <p:pic>
        <p:nvPicPr>
          <p:cNvPr id="11" name="Рисунок 4" descr="Рисунок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29380" y="7420"/>
            <a:ext cx="2194803" cy="15793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381" y="233057"/>
            <a:ext cx="3546408" cy="101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05809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 descr="style_element — копия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66983"/>
            <a:ext cx="12192000" cy="452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6" name="Picture 3" descr="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880" y="1038149"/>
            <a:ext cx="7006242" cy="4780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9803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1508054"/>
            <a:ext cx="1219199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Творческий коллектив филиала </a:t>
            </a:r>
          </a:p>
          <a:p>
            <a:pPr algn="ctr"/>
            <a:r>
              <a:rPr lang="ru-RU" sz="4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АО «</a:t>
            </a:r>
            <a:r>
              <a:rPr lang="ru-RU" sz="48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Татмедиа</a:t>
            </a:r>
            <a:r>
              <a:rPr lang="ru-RU" sz="4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- </a:t>
            </a:r>
            <a:r>
              <a:rPr lang="ru-RU" sz="48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Информпечать</a:t>
            </a:r>
            <a:r>
              <a:rPr lang="ru-RU" sz="4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4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48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Нократ</a:t>
            </a:r>
            <a:r>
              <a:rPr lang="ru-RU" sz="4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(«Вятка»)</a:t>
            </a:r>
          </a:p>
          <a:p>
            <a:pPr algn="ctr"/>
            <a:r>
              <a:rPr lang="ru-RU" sz="4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Радиоканал «</a:t>
            </a:r>
            <a:r>
              <a:rPr lang="ru-RU" sz="48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Нократ</a:t>
            </a:r>
            <a:r>
              <a:rPr lang="ru-RU" sz="4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8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дулкыннары</a:t>
            </a:r>
            <a:r>
              <a:rPr lang="ru-RU" sz="4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algn="ctr"/>
            <a:r>
              <a:rPr lang="ru-RU" sz="48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Мамадышского</a:t>
            </a:r>
            <a:r>
              <a:rPr lang="ru-RU" sz="4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муниципального района Республики Татарстан</a:t>
            </a:r>
            <a:endParaRPr lang="ru-RU" sz="3600" b="1" dirty="0">
              <a:solidFill>
                <a:srgbClr val="324D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779" y="7420"/>
            <a:ext cx="1423193" cy="1444756"/>
          </a:xfrm>
          <a:prstGeom prst="rect">
            <a:avLst/>
          </a:prstGeom>
        </p:spPr>
      </p:pic>
      <p:pic>
        <p:nvPicPr>
          <p:cNvPr id="11" name="Рисунок 4" descr="Рисунок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29380" y="7420"/>
            <a:ext cx="2194803" cy="15793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381" y="233057"/>
            <a:ext cx="3546408" cy="101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283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 descr="style_element — копия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66983"/>
            <a:ext cx="12192000" cy="452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6" name="Picture 3" descr="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880" y="1038149"/>
            <a:ext cx="7006242" cy="4780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9803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2200684"/>
            <a:ext cx="1219199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Номинация </a:t>
            </a:r>
          </a:p>
          <a:p>
            <a:pPr algn="ctr"/>
            <a:r>
              <a:rPr lang="ru-RU" sz="54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«Лучший сайт </a:t>
            </a:r>
          </a:p>
          <a:p>
            <a:pPr algn="ctr"/>
            <a:r>
              <a:rPr lang="ru-RU" sz="54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образования»</a:t>
            </a:r>
            <a:endParaRPr lang="ru-RU" sz="4000" b="1" dirty="0">
              <a:solidFill>
                <a:srgbClr val="324D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779" y="7420"/>
            <a:ext cx="1423193" cy="1444756"/>
          </a:xfrm>
          <a:prstGeom prst="rect">
            <a:avLst/>
          </a:prstGeom>
        </p:spPr>
      </p:pic>
      <p:pic>
        <p:nvPicPr>
          <p:cNvPr id="11" name="Рисунок 4" descr="Рисунок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29380" y="7420"/>
            <a:ext cx="2194803" cy="15793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381" y="233057"/>
            <a:ext cx="3546408" cy="101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2385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 descr="style_element — копия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66983"/>
            <a:ext cx="12192000" cy="452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6" name="Picture 3" descr="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880" y="1038149"/>
            <a:ext cx="7006242" cy="4780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9803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2200684"/>
            <a:ext cx="121919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Официальный сайт </a:t>
            </a:r>
          </a:p>
          <a:p>
            <a:pPr algn="ctr"/>
            <a:r>
              <a:rPr lang="ru-RU" sz="4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Нижнекамского муниципального района Республики Татарстан</a:t>
            </a:r>
            <a:endParaRPr lang="ru-RU" sz="3600" b="1" dirty="0">
              <a:solidFill>
                <a:srgbClr val="324D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779" y="7420"/>
            <a:ext cx="1423193" cy="1444756"/>
          </a:xfrm>
          <a:prstGeom prst="rect">
            <a:avLst/>
          </a:prstGeom>
        </p:spPr>
      </p:pic>
      <p:pic>
        <p:nvPicPr>
          <p:cNvPr id="11" name="Рисунок 4" descr="Рисунок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29380" y="7420"/>
            <a:ext cx="2194803" cy="15793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381" y="233057"/>
            <a:ext cx="3546408" cy="101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8473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 descr="style_element — копия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66983"/>
            <a:ext cx="12192000" cy="452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6" name="Picture 3" descr="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880" y="1038149"/>
            <a:ext cx="7006242" cy="4780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9803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" y="2478355"/>
            <a:ext cx="121919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Информационный портал </a:t>
            </a:r>
            <a:endParaRPr lang="en-US" sz="4800" b="1" dirty="0" smtClean="0">
              <a:solidFill>
                <a:srgbClr val="324D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KZN.RU</a:t>
            </a:r>
            <a:endParaRPr lang="ru-RU" sz="3600" b="1" dirty="0">
              <a:solidFill>
                <a:srgbClr val="324D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779" y="7420"/>
            <a:ext cx="1423193" cy="1444756"/>
          </a:xfrm>
          <a:prstGeom prst="rect">
            <a:avLst/>
          </a:prstGeom>
        </p:spPr>
      </p:pic>
      <p:pic>
        <p:nvPicPr>
          <p:cNvPr id="11" name="Рисунок 4" descr="Рисунок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29380" y="7420"/>
            <a:ext cx="2194803" cy="15793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381" y="233057"/>
            <a:ext cx="3546408" cy="101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65180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 descr="style_element — копия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66983"/>
            <a:ext cx="12192000" cy="452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6" name="Picture 3" descr="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880" y="1038149"/>
            <a:ext cx="7006242" cy="4780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9803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36065" y="5028210"/>
            <a:ext cx="8119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Нуриев Рустем </a:t>
            </a:r>
            <a:r>
              <a:rPr lang="ru-RU" sz="28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Мидхатович</a:t>
            </a:r>
            <a:endParaRPr lang="ru-RU" sz="2800" b="1" dirty="0" smtClean="0">
              <a:solidFill>
                <a:srgbClr val="324D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Глава </a:t>
            </a:r>
            <a:r>
              <a:rPr lang="ru-RU" sz="20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Ютазинского</a:t>
            </a:r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муниципального района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779" y="7420"/>
            <a:ext cx="1423193" cy="1444756"/>
          </a:xfrm>
          <a:prstGeom prst="rect">
            <a:avLst/>
          </a:prstGeom>
        </p:spPr>
      </p:pic>
      <p:pic>
        <p:nvPicPr>
          <p:cNvPr id="11" name="Рисунок 4" descr="Рисунок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29380" y="7420"/>
            <a:ext cx="2194803" cy="15793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381" y="233057"/>
            <a:ext cx="3546408" cy="101147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972" y="1475670"/>
            <a:ext cx="5565029" cy="3206265"/>
          </a:xfrm>
          <a:prstGeom prst="rect">
            <a:avLst/>
          </a:prstGeom>
        </p:spPr>
      </p:pic>
      <p:pic>
        <p:nvPicPr>
          <p:cNvPr id="14" name="Рисунок 13" descr="2 lcbk xjetae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475670"/>
            <a:ext cx="4453304" cy="3180798"/>
          </a:xfrm>
          <a:prstGeom prst="rect">
            <a:avLst/>
          </a:prstGeom>
          <a:effectLst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608" y="1475670"/>
            <a:ext cx="2173364" cy="3180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7861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 descr="style_element — копия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66983"/>
            <a:ext cx="12192000" cy="452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6" name="Picture 3" descr="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880" y="1038149"/>
            <a:ext cx="7006242" cy="4780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9803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1720282"/>
            <a:ext cx="1215299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Церемония награждения победителей</a:t>
            </a:r>
          </a:p>
          <a:p>
            <a:pPr algn="ctr"/>
            <a:r>
              <a:rPr lang="ru-RU" sz="36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 итогам проведения республиканских конкурсов «Лучший работник в сфере муниципального управления» и Журналистского конкурса на лучшее освещение темы местного самоуправления в средствах массовой информации </a:t>
            </a:r>
            <a:endParaRPr lang="ru-RU" sz="3600" b="1" dirty="0">
              <a:solidFill>
                <a:srgbClr val="324D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779" y="7420"/>
            <a:ext cx="1423193" cy="1444756"/>
          </a:xfrm>
          <a:prstGeom prst="rect">
            <a:avLst/>
          </a:prstGeom>
        </p:spPr>
      </p:pic>
      <p:pic>
        <p:nvPicPr>
          <p:cNvPr id="11" name="Рисунок 4" descr="Рисунок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29380" y="7420"/>
            <a:ext cx="2194803" cy="15793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381" y="233057"/>
            <a:ext cx="3546408" cy="101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8130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 descr="style_element — копия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66983"/>
            <a:ext cx="12192000" cy="452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6" name="Picture 3" descr="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880" y="1038149"/>
            <a:ext cx="7006242" cy="4780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9803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4720433"/>
            <a:ext cx="12192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Гаянова</a:t>
            </a:r>
            <a:r>
              <a:rPr lang="ru-RU" sz="2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Лилия </a:t>
            </a:r>
            <a:r>
              <a:rPr lang="ru-RU" sz="28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Зиннуровна</a:t>
            </a:r>
            <a:endParaRPr lang="ru-RU" sz="2800" b="1" dirty="0" smtClean="0">
              <a:solidFill>
                <a:srgbClr val="324D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Ведущий специалист </a:t>
            </a:r>
            <a:r>
              <a:rPr lang="ru-RU" sz="2000" b="1" dirty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комиссии по делам несовершеннолетних и защите их прав при Исполнительном комитете города  Набережные Челны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779" y="7420"/>
            <a:ext cx="1423193" cy="1444756"/>
          </a:xfrm>
          <a:prstGeom prst="rect">
            <a:avLst/>
          </a:prstGeom>
        </p:spPr>
      </p:pic>
      <p:pic>
        <p:nvPicPr>
          <p:cNvPr id="11" name="Рисунок 4" descr="Рисунок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29380" y="7420"/>
            <a:ext cx="2194803" cy="15793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381" y="233057"/>
            <a:ext cx="3546408" cy="10114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1515019"/>
            <a:ext cx="4782312" cy="316494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1286" y="1515019"/>
            <a:ext cx="2900185" cy="31649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11471" y="1512138"/>
            <a:ext cx="5421493" cy="316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42358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3" descr="ma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880" y="1038149"/>
            <a:ext cx="7006242" cy="4780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9803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4" name="Picture 1" descr="style_element — копия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66983"/>
            <a:ext cx="12192000" cy="452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5201372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Давлетшин</a:t>
            </a:r>
            <a:r>
              <a:rPr lang="ru-RU" sz="2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Фердинат</a:t>
            </a:r>
            <a:r>
              <a:rPr lang="ru-RU" sz="28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Мидхатович</a:t>
            </a:r>
            <a:endParaRPr lang="ru-RU" sz="2800" b="1" dirty="0" smtClean="0">
              <a:solidFill>
                <a:srgbClr val="324D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Глава </a:t>
            </a:r>
            <a:r>
              <a:rPr lang="ru-RU" sz="2000" b="1" dirty="0" err="1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Черемшанского</a:t>
            </a:r>
            <a:r>
              <a:rPr lang="ru-RU" sz="2000" b="1" dirty="0" smtClean="0">
                <a:solidFill>
                  <a:srgbClr val="324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Муниципального района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779" y="7420"/>
            <a:ext cx="1423193" cy="1444756"/>
          </a:xfrm>
          <a:prstGeom prst="rect">
            <a:avLst/>
          </a:prstGeom>
        </p:spPr>
      </p:pic>
      <p:pic>
        <p:nvPicPr>
          <p:cNvPr id="11" name="Рисунок 4" descr="Рисунок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29380" y="7420"/>
            <a:ext cx="2194803" cy="15793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381" y="233057"/>
            <a:ext cx="3546408" cy="1011475"/>
          </a:xfrm>
          <a:prstGeom prst="rect">
            <a:avLst/>
          </a:prstGeom>
        </p:spPr>
      </p:pic>
      <p:pic>
        <p:nvPicPr>
          <p:cNvPr id="8" name="Picture 2" descr="E:\Мои документы\2018 год\прием граждан Хайруллин А.Н\DSC_024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640" y="1629989"/>
            <a:ext cx="4434840" cy="3357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Мои документы\2019 год\открытие поликлиники\DSC_111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92" y="1586790"/>
            <a:ext cx="3982532" cy="3400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E:\Мои документы\2018 год\19.11.2018\100D3200\DSC_010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2480" y="1629989"/>
            <a:ext cx="3779520" cy="3357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415597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2618</TotalTime>
  <Words>1198</Words>
  <Application>Microsoft Office PowerPoint</Application>
  <PresentationFormat>Широкоэкранный</PresentationFormat>
  <Paragraphs>281</Paragraphs>
  <Slides>99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99</vt:i4>
      </vt:variant>
    </vt:vector>
  </HeadingPairs>
  <TitlesOfParts>
    <vt:vector size="103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Альберт Шагидуллин</dc:creator>
  <cp:lastModifiedBy>Альберт Шагидуллин</cp:lastModifiedBy>
  <cp:revision>106</cp:revision>
  <cp:lastPrinted>2019-04-10T08:04:37Z</cp:lastPrinted>
  <dcterms:created xsi:type="dcterms:W3CDTF">2019-04-04T12:02:23Z</dcterms:created>
  <dcterms:modified xsi:type="dcterms:W3CDTF">2019-04-11T09:44:12Z</dcterms:modified>
</cp:coreProperties>
</file>