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57" r:id="rId2"/>
    <p:sldId id="258" r:id="rId3"/>
    <p:sldId id="261" r:id="rId4"/>
    <p:sldId id="260" r:id="rId5"/>
    <p:sldId id="259" r:id="rId6"/>
    <p:sldId id="263" r:id="rId7"/>
    <p:sldId id="262" r:id="rId8"/>
    <p:sldId id="267" r:id="rId9"/>
    <p:sldId id="266" r:id="rId10"/>
    <p:sldId id="265" r:id="rId11"/>
    <p:sldId id="264" r:id="rId12"/>
    <p:sldId id="271" r:id="rId13"/>
    <p:sldId id="270" r:id="rId14"/>
    <p:sldId id="269" r:id="rId15"/>
    <p:sldId id="268" r:id="rId16"/>
    <p:sldId id="272" r:id="rId17"/>
    <p:sldId id="276" r:id="rId18"/>
    <p:sldId id="275" r:id="rId19"/>
    <p:sldId id="274" r:id="rId20"/>
    <p:sldId id="273" r:id="rId21"/>
    <p:sldId id="279" r:id="rId22"/>
    <p:sldId id="278" r:id="rId23"/>
    <p:sldId id="277" r:id="rId24"/>
    <p:sldId id="282" r:id="rId25"/>
    <p:sldId id="281" r:id="rId26"/>
    <p:sldId id="280" r:id="rId27"/>
    <p:sldId id="285" r:id="rId28"/>
    <p:sldId id="284" r:id="rId29"/>
    <p:sldId id="287" r:id="rId30"/>
    <p:sldId id="286" r:id="rId31"/>
    <p:sldId id="283" r:id="rId32"/>
    <p:sldId id="288" r:id="rId33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0D27A-C16D-4E0C-AD88-A3A1571E45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674A4-B4BC-4DC5-BBAF-ABAAC439A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33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21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322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86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36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93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12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18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57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83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28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13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893F5-503D-40FB-B72C-4574DB4D952E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35D18-FFF4-4D01-AADD-A9582C023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38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8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298854" cy="691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7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8946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2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8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5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7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5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-1"/>
            <a:ext cx="12190730" cy="68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0</Words>
  <Application>Microsoft Office PowerPoint</Application>
  <PresentationFormat>Широкоэкранный</PresentationFormat>
  <Paragraphs>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Плеханова</dc:creator>
  <cp:lastModifiedBy>Екатерина Плеханова</cp:lastModifiedBy>
  <cp:revision>7</cp:revision>
  <cp:lastPrinted>2019-12-18T13:45:32Z</cp:lastPrinted>
  <dcterms:created xsi:type="dcterms:W3CDTF">2019-12-18T08:41:37Z</dcterms:created>
  <dcterms:modified xsi:type="dcterms:W3CDTF">2019-12-18T14:23:17Z</dcterms:modified>
</cp:coreProperties>
</file>