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E85-D297-4F85-B39A-9035EBF4E00E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28ED-9DF1-496D-A6DC-23B7C87A20E8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085-A6DD-4C42-8B67-ADA9D99BA144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0C7D-9A33-49E2-9337-EEF1F0C64158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D3D-F8B0-465B-9BC6-E26785419255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8EEB-4119-49F7-95F8-02BD9B19968B}" type="datetime1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63-833C-4997-878B-5E7E2A74DCB1}" type="datetime1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744-5A1D-42B3-B075-CCA8E48CE339}" type="datetime1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F9A-6498-48AE-91AD-006879C896A3}" type="datetime1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5A4B-4722-475F-8544-703045AB5E31}" type="datetime1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37D-6390-4C41-B969-E04A0965F532}" type="datetime1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20A-D9E2-4E32-AA8F-5AB4A6F394A7}" type="datetime1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337" y="1464099"/>
            <a:ext cx="11037234" cy="738428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endParaRPr lang="ru-RU" sz="399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289" y="606488"/>
            <a:ext cx="9982507" cy="1508012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МОО «ТЕРРИТОРИАЛЬНОЕ ОБЩЕСТВЕННОЕ САМОУПРАВЛЕНИЕ №12»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ЛЕНИНОГОРСКОГО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B8AB9-E0F6-4C9A-B513-F1C80412C99A}"/>
              </a:ext>
            </a:extLst>
          </p:cNvPr>
          <p:cNvSpPr txBox="1"/>
          <p:nvPr/>
        </p:nvSpPr>
        <p:spPr>
          <a:xfrm>
            <a:off x="1954342" y="5193228"/>
            <a:ext cx="941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МОО «Территориальное общественное самоуправление №12»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9B846A1-131D-4D31-9EEF-3A9F6045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11" y="2956695"/>
            <a:ext cx="9142462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ТРИЩАНКОВА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ГЕННАДЬЕВНА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E05A8DE-AF53-4967-9680-A1762C83634C}"/>
              </a:ext>
            </a:extLst>
          </p:cNvPr>
          <p:cNvCxnSpPr/>
          <p:nvPr/>
        </p:nvCxnSpPr>
        <p:spPr>
          <a:xfrm>
            <a:off x="1809311" y="4575960"/>
            <a:ext cx="928903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Рабочий стол\to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14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0361" y="14086"/>
            <a:ext cx="9683889" cy="1079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органами местного самоуправления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10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фото для Елабуги\7 Сходы, совещания\IMG_20210902_173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8108"/>
          <a:stretch/>
        </p:blipFill>
        <p:spPr bwMode="auto">
          <a:xfrm>
            <a:off x="7305675" y="876300"/>
            <a:ext cx="4248150" cy="2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для Елабуги\7 Сходы, совещания\IMG-20200114-WA00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7305675" y="3643881"/>
            <a:ext cx="4248150" cy="29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для Елабуги\7 Сходы, совещания\IMG-20200305-WA0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70" y="1970804"/>
            <a:ext cx="5564096" cy="31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6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337" y="1464099"/>
            <a:ext cx="11037234" cy="738428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endParaRPr lang="ru-RU" sz="399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289" y="606488"/>
            <a:ext cx="9982507" cy="1508012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МОО «ТЕРРИТОРИАЛЬНОЕ ОБЩЕСТВЕННОЕ САМОУПРАВЛЕНИЕ №12»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ЛЕНИНОГОРСКОГО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B8AB9-E0F6-4C9A-B513-F1C80412C99A}"/>
              </a:ext>
            </a:extLst>
          </p:cNvPr>
          <p:cNvSpPr txBox="1"/>
          <p:nvPr/>
        </p:nvSpPr>
        <p:spPr>
          <a:xfrm>
            <a:off x="1954342" y="5193228"/>
            <a:ext cx="941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МОО «Территориальное общественное самоуправление №12»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9B846A1-131D-4D31-9EEF-3A9F6045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11" y="2956695"/>
            <a:ext cx="9142462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ТРИЩАНКОВА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ГЕННАДЬЕВНА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E05A8DE-AF53-4967-9680-A1762C83634C}"/>
              </a:ext>
            </a:extLst>
          </p:cNvPr>
          <p:cNvCxnSpPr/>
          <p:nvPr/>
        </p:nvCxnSpPr>
        <p:spPr>
          <a:xfrm>
            <a:off x="1809311" y="4575960"/>
            <a:ext cx="928903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Рабочий стол\to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868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ТОС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2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для Елабуги\1  Совет ТОС\DSCF8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/>
        </p:blipFill>
        <p:spPr bwMode="auto">
          <a:xfrm>
            <a:off x="1851798" y="3784377"/>
            <a:ext cx="3938012" cy="27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 для Елабуги\1  Совет ТОС\IMG-20180814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98" y="947399"/>
            <a:ext cx="3938014" cy="27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ото для Елабуги\1  Совет ТОС\IMG-20210324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16" y="1105232"/>
            <a:ext cx="3760634" cy="50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Рабочий стол\to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0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социально незащищенной категорией граждан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3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для Елабуги\2  Пожилые\IMG_20210428_142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11" y="947399"/>
            <a:ext cx="3886010" cy="51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для Елабуги\2  Пожилые\IMG_20210510_114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83" y="947399"/>
            <a:ext cx="3854462" cy="52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6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социально незащищенной категорией граждан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Елабуги\2  Пожилые\IMG-20200324-WA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4888"/>
          <a:stretch/>
        </p:blipFill>
        <p:spPr bwMode="auto">
          <a:xfrm>
            <a:off x="1647825" y="756898"/>
            <a:ext cx="4534674" cy="28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для Елабуги\2  Пожилые\DSC028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/>
        </p:blipFill>
        <p:spPr bwMode="auto">
          <a:xfrm>
            <a:off x="1647825" y="3819524"/>
            <a:ext cx="4587701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для Елабуги\2  Пожилые\IMG_20211001_1438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b="7619"/>
          <a:stretch/>
        </p:blipFill>
        <p:spPr bwMode="auto">
          <a:xfrm>
            <a:off x="6604915" y="2162967"/>
            <a:ext cx="5167984" cy="32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Рабочий стол\to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1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для Елабуги\3 Благоустройство\IMG_20190426_1148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 bwMode="auto">
          <a:xfrm>
            <a:off x="6771728" y="833268"/>
            <a:ext cx="4038874" cy="28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для Елабуги\3 Благоустройство\IMG_20210424_1007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/>
          <a:stretch/>
        </p:blipFill>
        <p:spPr bwMode="auto">
          <a:xfrm>
            <a:off x="6771728" y="3800474"/>
            <a:ext cx="4038874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для Елабуги\3 Благоустройство\IMG_20220422_085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21" y="947400"/>
            <a:ext cx="4075328" cy="54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 для Елабуги\3 Благоустройство\IMG-20210417-WA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60" y="1467279"/>
            <a:ext cx="5015927" cy="37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для Елабуги\3 Благоустройство\IMG-20220422-WA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467279"/>
            <a:ext cx="5124450" cy="37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9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1453" y="14086"/>
            <a:ext cx="11470547" cy="1079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Летний дворовый лагерь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фото для Елабуги\4  Работа с детьми\IMG_20210706_142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83" y="3695699"/>
            <a:ext cx="3915690" cy="29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для Елабуги\4  Работа с детьми\IMG-20220505-WA0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9"/>
          <a:stretch/>
        </p:blipFill>
        <p:spPr bwMode="auto">
          <a:xfrm>
            <a:off x="6448425" y="3695699"/>
            <a:ext cx="4048125" cy="29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для Елабуги\4  Работа с детьми\IMG_20210630_091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803399"/>
            <a:ext cx="4048125" cy="2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 для Елабуги\4  Работа с детьми\IMG_20210702_0947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/>
          <a:stretch/>
        </p:blipFill>
        <p:spPr bwMode="auto">
          <a:xfrm>
            <a:off x="1789783" y="803399"/>
            <a:ext cx="3915690" cy="28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8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0361" y="14086"/>
            <a:ext cx="9588640" cy="1079750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социальные сети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фото для Елабуги\5  сканы\WhatsApp Image 2022-05-30 at 10.39.2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11123"/>
          <a:stretch/>
        </p:blipFill>
        <p:spPr bwMode="auto">
          <a:xfrm>
            <a:off x="1142870" y="1085849"/>
            <a:ext cx="2892207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для Елабуги\5  сканы\WhatsApp Image 2022-05-30 at 10.39.20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3" b="16039"/>
          <a:stretch/>
        </p:blipFill>
        <p:spPr bwMode="auto">
          <a:xfrm>
            <a:off x="4819293" y="1085850"/>
            <a:ext cx="32959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 для Елабуги\5  сканы\WhatsApp Image 2022-05-30 at 10.39.2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 bwMode="auto">
          <a:xfrm>
            <a:off x="8625525" y="1085850"/>
            <a:ext cx="2728275" cy="51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4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0361" y="14086"/>
            <a:ext cx="9683889" cy="10797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народного искусства и нематериального культурного наследия народов России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23089A-CF3A-41C6-87A7-525743D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9144" y="6476896"/>
            <a:ext cx="262855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F3C9A-82FC-4E84-B1BB-073FDA19A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0" y="116403"/>
            <a:ext cx="634981" cy="830997"/>
          </a:xfrm>
          <a:prstGeom prst="rect">
            <a:avLst/>
          </a:prstGeom>
        </p:spPr>
      </p:pic>
      <p:pic>
        <p:nvPicPr>
          <p:cNvPr id="1028" name="Picture 4" descr="F:\фото для Елабуги\1  Совет ТОС\DSCF8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55" y="36008507"/>
            <a:ext cx="4979664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фото для Елабуги\6 культурное наследие\IMG_20210902_165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7"/>
          <a:stretch/>
        </p:blipFill>
        <p:spPr bwMode="auto">
          <a:xfrm>
            <a:off x="1247645" y="3787649"/>
            <a:ext cx="4726416" cy="2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для Елабуги\6 культурное наследие\IMG_20210902_185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/>
          <a:stretch/>
        </p:blipFill>
        <p:spPr bwMode="auto">
          <a:xfrm>
            <a:off x="6717441" y="3787649"/>
            <a:ext cx="4214939" cy="29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для Елабуги\6 культурное наследие\IMG-20220207-WA00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3"/>
          <a:stretch/>
        </p:blipFill>
        <p:spPr bwMode="auto">
          <a:xfrm>
            <a:off x="1312607" y="947400"/>
            <a:ext cx="4606934" cy="27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 для Елабуги\6 культурное наследие\IMG_20220502_1427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/>
          <a:stretch/>
        </p:blipFill>
        <p:spPr bwMode="auto">
          <a:xfrm>
            <a:off x="6743700" y="947400"/>
            <a:ext cx="4162423" cy="26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Рабочий стол\toc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08" y="116403"/>
            <a:ext cx="711551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87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107</Words>
  <Application>Microsoft Office PowerPoint</Application>
  <PresentationFormat>Широкоэкранный</PresentationFormat>
  <Paragraphs>28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Работа Совета ТОС</vt:lpstr>
      <vt:lpstr>Работа с социально незащищенной категорией граждан</vt:lpstr>
      <vt:lpstr>Работа с социально незащищенной категорией граждан</vt:lpstr>
      <vt:lpstr>Благоустройство территории</vt:lpstr>
      <vt:lpstr>Благоустройство территории</vt:lpstr>
      <vt:lpstr>Летний дворовый лагерь</vt:lpstr>
      <vt:lpstr>Информирование населения через социальные сети</vt:lpstr>
      <vt:lpstr>Мероприятия в рамках Года народного искусства и нематериального культурного наследия народов России</vt:lpstr>
      <vt:lpstr>Работа с органами местного самоуправления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Динар Мустафин</cp:lastModifiedBy>
  <cp:revision>66</cp:revision>
  <dcterms:created xsi:type="dcterms:W3CDTF">2018-11-22T04:48:24Z</dcterms:created>
  <dcterms:modified xsi:type="dcterms:W3CDTF">2022-06-02T10:39:48Z</dcterms:modified>
</cp:coreProperties>
</file>