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5" r:id="rId12"/>
    <p:sldId id="271" r:id="rId13"/>
    <p:sldId id="269" r:id="rId14"/>
    <p:sldId id="270" r:id="rId15"/>
    <p:sldId id="272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61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058F4-FE81-491F-9087-288C5F99CAC1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1B946-0863-481D-82AC-4948755772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19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969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E753-9CC6-4E9F-9DC0-13708FF8DE67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018B-AA91-4810-B543-EDBF754A5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7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E753-9CC6-4E9F-9DC0-13708FF8DE67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018B-AA91-4810-B543-EDBF754A5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36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E753-9CC6-4E9F-9DC0-13708FF8DE67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018B-AA91-4810-B543-EDBF754A5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24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3445" y="2420888"/>
            <a:ext cx="8640960" cy="1080120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7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E753-9CC6-4E9F-9DC0-13708FF8DE67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018B-AA91-4810-B543-EDBF754A5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45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E753-9CC6-4E9F-9DC0-13708FF8DE67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018B-AA91-4810-B543-EDBF754A5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E753-9CC6-4E9F-9DC0-13708FF8DE67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018B-AA91-4810-B543-EDBF754A5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655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E753-9CC6-4E9F-9DC0-13708FF8DE67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018B-AA91-4810-B543-EDBF754A5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61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E753-9CC6-4E9F-9DC0-13708FF8DE67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018B-AA91-4810-B543-EDBF754A5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0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E753-9CC6-4E9F-9DC0-13708FF8DE67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018B-AA91-4810-B543-EDBF754A5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08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E753-9CC6-4E9F-9DC0-13708FF8DE67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018B-AA91-4810-B543-EDBF754A5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30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AE753-9CC6-4E9F-9DC0-13708FF8DE67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7018B-AA91-4810-B543-EDBF754A5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23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AE753-9CC6-4E9F-9DC0-13708FF8DE67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7018B-AA91-4810-B543-EDBF754A55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37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 flipV="1">
            <a:off x="9713342" y="1710100"/>
            <a:ext cx="55065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 descr="Coat of Arms of Tatarstan.sv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03" y="350729"/>
            <a:ext cx="1485265" cy="155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Флаг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631" y="498684"/>
            <a:ext cx="1517015" cy="1402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415396" y="350729"/>
            <a:ext cx="64978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Татарстан</a:t>
            </a:r>
            <a:r>
              <a:rPr lang="ru-RU" sz="2800" b="1" i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b="1" i="1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ЧИСТОПОЛЬ 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Территориальное самоуправление №3 «ЦЕНТР»    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Сердце Татарстана. Какие сокровища истории и литературы хранит Чистополь? |  События | ОБЩЕСТВО | АиФ Казань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62" y="2139351"/>
            <a:ext cx="9459684" cy="45055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33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tatarstan.ru/file/photoreport3/print_7432399_52924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31" y="278447"/>
            <a:ext cx="3206750" cy="26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atarstan.ru/file/photoreport3/print_7620599_543168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949" y="278447"/>
            <a:ext cx="340614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tatarstan.ru/file/photoreport3/print_7620599_54316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956" y="278447"/>
            <a:ext cx="3322908" cy="261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tatarstan.ru/file/photoreport3/print_7444719_530426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32" y="3226280"/>
            <a:ext cx="3206750" cy="289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tatarstan.ru/file/photoreport3/print_7617599_542797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29" y="3226279"/>
            <a:ext cx="3223260" cy="281221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599872" y="3347049"/>
            <a:ext cx="420969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микрорайон живет активной жизнью, будь то встречи по интересам в КРЦ «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Чистай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программы на сцене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Скарятинского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сада. Жители отметили, что это сплачивает, дает позитивный импульс.</a:t>
            </a:r>
          </a:p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05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Работа\AppData\Local\Microsoft\Windows\INetCache\Content.Word\20201030_1412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37" y="268856"/>
            <a:ext cx="320421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Работа\AppData\Local\Microsoft\Windows\INetCache\Content.Word\20201119_1451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28" y="3149576"/>
            <a:ext cx="3388193" cy="2887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Работа\AppData\Local\Microsoft\Windows\INetCache\Content.Word\20201203_1406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328" y="3824450"/>
            <a:ext cx="3726653" cy="29184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933644" y="362309"/>
            <a:ext cx="791042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группы жителей 55+, на базе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межпоселенческой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библиотеки был реализован проект «В мире онлайн». Участники, пройдя практический 36-и часовой курс, научились уверенно пользоваться сотовыми телефонами, работать в различных приложениях, таких как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научились онлайн оплачивать счета и как себя застраховать от телефонных мошенников. Обучение было организовано при содействии ТОС №3, АНО «Единство», казанской АНО «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Азамат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волонтеров. Дружеское общение, паузы, заполненные полезной информацией и чаепитие в конце урока, что может быть приятней в период пандемии.</a:t>
            </a:r>
          </a:p>
          <a:p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540" y="232913"/>
            <a:ext cx="113006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№ 3 и жители принимают активное участие в общественных публичных мероприятиях: встречи с депутатами Государственной Думы, Госсовета РТ, Городского совета, в публичных слушаниях по вопросам обсуждения благоустройства центральной площади, прибрежной зоны реки Кама и др.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 descr="https://tatarstan.ru/file/photoreport3/print_7466479_53217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52" y="1672842"/>
            <a:ext cx="3303341" cy="237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tatarstan.ru/file/photoreport3/print_7580379_54016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305" y="1672842"/>
            <a:ext cx="3496945" cy="237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tatarstan.ru/file/photoreport3/print_7206899_50893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868" y="1672843"/>
            <a:ext cx="3696317" cy="237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tatarstan.ru/file/photoreport3/print_7466479_53217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8" y="4277996"/>
            <a:ext cx="3303341" cy="241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tatarstan.ru/file/photoreport3/print_7342659_520195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23" y="4196045"/>
            <a:ext cx="3742911" cy="2498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1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Чистопольский муниципальный район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38" y="418841"/>
            <a:ext cx="3566622" cy="248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ортал муниципальных образований РТ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38" y="3084549"/>
            <a:ext cx="3566622" cy="286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ортал муниципальных образований РТ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003" y="418841"/>
            <a:ext cx="3512472" cy="248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День Молодежи в Чистополе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39" y="3084549"/>
            <a:ext cx="3394536" cy="286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Чистопольский муниципальный район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218" y="418841"/>
            <a:ext cx="3471569" cy="2483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Казань | В Чистополе ЮИДовцы яркими плакатами призывали водителей не  нарушать ПДД - БезФормата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218" y="3165893"/>
            <a:ext cx="3471569" cy="2786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9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0E03~1\AppData\Local\Temp\7zO8C07773D\DSCN25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86" y="560357"/>
            <a:ext cx="3594820" cy="2734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ФОТО ТОС №3\odUPXQKjbGw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86" y="3561266"/>
            <a:ext cx="3354077" cy="302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Чистопольский муниципальный район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301" y="3496182"/>
            <a:ext cx="3724815" cy="30857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546121" y="615886"/>
            <a:ext cx="69701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зоне внимания – дети. Перед началом летних каникул проводится проверка всех детских площадок, оборудования на предмет безопасности. С участием детей проводятся акции по обучению безопасному поведению. В этих мероприятиях принимает активное участие молодежное объединение охраны правопорядка «Форпост». В летний период члены отряда проводят рейды в парке, в микрорайоне, на территориях, расселенных домов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 descr="D:\ФОТО ТОС №3\помоги собратться в школу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317" y="3561266"/>
            <a:ext cx="3416060" cy="3020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44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Работа\AppData\Local\Temp\Temp1_фото  ШКОЛА №10.zip\Новая папка\маслениц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0" y="433190"/>
            <a:ext cx="3131820" cy="257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tatarstan.ru/file/photoreport3/print_7166459_50636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300" y="2605086"/>
            <a:ext cx="3382010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tatarstan.ru/file/photoreport3/print_7077019_49830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868" y="3574499"/>
            <a:ext cx="3505200" cy="29870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5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213" y="327803"/>
            <a:ext cx="11076316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Богачева</a:t>
            </a:r>
          </a:p>
          <a:p>
            <a:r>
              <a:rPr lang="ru-RU" sz="2000" b="1" dirty="0" smtClean="0">
                <a:solidFill>
                  <a:schemeClr val="tx2"/>
                </a:solidFill>
              </a:rPr>
              <a:t>В </a:t>
            </a:r>
            <a:r>
              <a:rPr lang="ru-RU" sz="2000" b="1" dirty="0">
                <a:solidFill>
                  <a:schemeClr val="tx2"/>
                </a:solidFill>
              </a:rPr>
              <a:t>чистом поле на приволье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Есть татарский городок,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Приезжайте в </a:t>
            </a:r>
            <a:r>
              <a:rPr lang="ru-RU" sz="2000" b="1" dirty="0" err="1">
                <a:solidFill>
                  <a:schemeClr val="tx2"/>
                </a:solidFill>
              </a:rPr>
              <a:t>чистополье</a:t>
            </a:r>
            <a:r>
              <a:rPr lang="ru-RU" sz="2000" b="1" dirty="0">
                <a:solidFill>
                  <a:schemeClr val="tx2"/>
                </a:solidFill>
              </a:rPr>
              <a:t>,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Загляните на часок.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 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Здесь по улицам мощёным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Погуляйте не спеша,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Полюбуйтесь, восхищённо,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Как же Кама хороша.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 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Под охраной, неустанной,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Каждый дом и каждый двор,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Здесь историей старинной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Все гордятся до сих пор.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 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Посетите </a:t>
            </a:r>
            <a:r>
              <a:rPr lang="ru-RU" sz="2000" b="1" dirty="0" err="1">
                <a:solidFill>
                  <a:schemeClr val="tx2"/>
                </a:solidFill>
              </a:rPr>
              <a:t>чистополье</a:t>
            </a:r>
            <a:r>
              <a:rPr lang="ru-RU" sz="2000" b="1" dirty="0">
                <a:solidFill>
                  <a:schemeClr val="tx2"/>
                </a:solidFill>
              </a:rPr>
              <a:t>,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Загляните на часок,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Поучитесь, на раздолье,</a:t>
            </a:r>
          </a:p>
          <a:p>
            <a:r>
              <a:rPr lang="ru-RU" sz="2000" b="1" dirty="0">
                <a:solidFill>
                  <a:schemeClr val="tx2"/>
                </a:solidFill>
              </a:rPr>
              <a:t>Так любить свой уголок.</a:t>
            </a:r>
            <a:br>
              <a:rPr lang="ru-RU" sz="2000" b="1" dirty="0">
                <a:solidFill>
                  <a:schemeClr val="tx2"/>
                </a:solidFill>
              </a:rPr>
            </a:br>
            <a:endParaRPr lang="ru-RU" sz="2000" b="1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pic>
        <p:nvPicPr>
          <p:cNvPr id="2052" name="Picture 4" descr="https://ic.pics.livejournal.com/zdorovs/16627846/1489322/1489322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83" y="586596"/>
            <a:ext cx="6219646" cy="58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ород Чистополь на реке Кам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45" y="144421"/>
            <a:ext cx="9905683" cy="58445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70340" y="5988961"/>
            <a:ext cx="97996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…Чистополь – город возможностей,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 – город идей. Превозмогая сложности, движется к цели своей!...</a:t>
            </a:r>
            <a:b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3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 район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4" y="382415"/>
            <a:ext cx="3284220" cy="190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В Чистополе по программе «Наш двор» благоустроят 49 придомовых территорий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053" y="399117"/>
            <a:ext cx="3194943" cy="18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Стартовала разработка концепции развития центра Чистополя — Реальное время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494" y="378978"/>
            <a:ext cx="3369106" cy="185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 районе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4" y="2293447"/>
            <a:ext cx="3284220" cy="190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Дом-музей Б.Л.Пастернака. Чистополь. Татарстан :: MILAV V – Социальная сеть  ФотоКто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84" y="2255641"/>
            <a:ext cx="3153812" cy="204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36 квартирный жилой дом по ул.Нариманова,74Б в г.Чистополь | СМ-СтройИнвест  | Строительная компания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95" y="4323404"/>
            <a:ext cx="3336435" cy="241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О районе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96" y="2230038"/>
            <a:ext cx="3414604" cy="2093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ул. Бутлерова, 127 - Чистополь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7" y="4213129"/>
            <a:ext cx="3321685" cy="252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История города Чистополь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292" y="4280331"/>
            <a:ext cx="3102703" cy="2496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9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15660" y="2601839"/>
            <a:ext cx="4556364" cy="408363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учреждения: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-1;                                                                             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Гимназии – 2;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-1;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дом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училище -1.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-1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художественная школа -1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 -развлекательный центр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-1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музей-заповедник (4 музея)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дополнительного образования: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творчества детей и молодежи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спортивная школа «Гимнаст»</a:t>
            </a:r>
          </a:p>
        </p:txBody>
      </p:sp>
      <p:pic>
        <p:nvPicPr>
          <p:cNvPr id="6" name="Рисунок 5" descr="Дворец творчества детей и молодёжи - Чистополь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xfrm>
            <a:off x="5010659" y="245553"/>
            <a:ext cx="3218941" cy="225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Школа №1 – Чистополь, Чистопольский район, Татарстан, Россия – Место на  карте eSosed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61" y="1893498"/>
            <a:ext cx="3169920" cy="237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Гимназия №1 г. Чистополь - Главная страниц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220" y="4177359"/>
            <a:ext cx="3054297" cy="23679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15659" y="508958"/>
            <a:ext cx="4556365" cy="20928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паспорт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№3 «Центр»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/>
              <a:t>Численность населения - примерно 8200 человек </a:t>
            </a:r>
            <a:endParaRPr lang="ru-RU" dirty="0"/>
          </a:p>
          <a:p>
            <a:r>
              <a:rPr lang="ru-RU" b="1" dirty="0"/>
              <a:t>Многоквартирных домов – </a:t>
            </a:r>
            <a:r>
              <a:rPr lang="ru-RU" b="1" dirty="0" smtClean="0"/>
              <a:t>42</a:t>
            </a:r>
          </a:p>
          <a:p>
            <a:r>
              <a:rPr lang="ru-RU" b="1" dirty="0" smtClean="0"/>
              <a:t> </a:t>
            </a:r>
            <a:r>
              <a:rPr lang="ru-RU" b="1" dirty="0"/>
              <a:t>(5-и; 4-х; 3-х</a:t>
            </a:r>
            <a:r>
              <a:rPr lang="ru-RU" b="1" dirty="0" smtClean="0"/>
              <a:t>; 2-х </a:t>
            </a:r>
            <a:r>
              <a:rPr lang="ru-RU" b="1" dirty="0"/>
              <a:t>этажные)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97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tatarstan.ru/file/photoreport3/print_7547179_537306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8" y="296634"/>
            <a:ext cx="3261360" cy="324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Работа\AppData\Local\Temp\Temp1_фото  ШКОЛА №10.zip\Новая папка\субботник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38" y="296634"/>
            <a:ext cx="3245485" cy="324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для Хасановой С.М\DSCN13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998" y="344743"/>
            <a:ext cx="3543300" cy="319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для Хасановой С.М\DSCN13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62" y="3542118"/>
            <a:ext cx="3253668" cy="320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для Хасановой С.М\DSCN13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514" y="3542119"/>
            <a:ext cx="3467387" cy="320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tatarstan.ru/file/photoreport3/print_7519179_535374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154" y="3542119"/>
            <a:ext cx="3261360" cy="3206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848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0E03~1\AppData\Local\Temp\7zO8C087E13\DSCN94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6" y="395054"/>
            <a:ext cx="3519170" cy="294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0E03~1\AppData\Local\Temp\7zO8C026667\DSCN939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6" y="3658059"/>
            <a:ext cx="3147060" cy="294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тос мельничная\Desktop\ФОТО - для Г.Ю\IMG_20171215_180758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5669" y="395054"/>
            <a:ext cx="3322320" cy="294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тос мельничная\Desktop\ФОТО - для Г.Ю\IMG_20171214_125522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3253" y="3658059"/>
            <a:ext cx="3159125" cy="294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0E03~1\AppData\Local\Temp\7zO8C0E9A85\DSCN940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22" y="395054"/>
            <a:ext cx="3317074" cy="29476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617125" y="3735238"/>
            <a:ext cx="43132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№3 тесно взаимодействует с образовательными организациями, принимает активное участие с выступлениями в мероприятиях для родителей. При ТОС №3 создан и работает Общественный совет профилактики.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ТОС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участие в работе КДН и ЗП.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руссу | Акция «Красная гвоздика» стартует в Татарстане - БезФормат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8" y="403254"/>
            <a:ext cx="3364332" cy="266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tatarstan.ru/file/photoreport3/print_7359919_52152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74" y="479567"/>
            <a:ext cx="3001993" cy="29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ФОТО ТОС №3\Акция день пожилых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67" y="479567"/>
            <a:ext cx="4182662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0E03~1\AppData\Local\Temp\7zO8C074B6A\DSCN567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98" y="3391042"/>
            <a:ext cx="3548363" cy="331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Работа\AppData\Local\Microsoft\Windows\INetCache\Content.Word\20210923_12075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861" y="3413267"/>
            <a:ext cx="3443605" cy="3290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tatarstan.ru/file/photoreport3/print_7318279_518286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805" y="3391042"/>
            <a:ext cx="3514024" cy="3307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1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для Хасановой С.М\DSCN169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1" y="401931"/>
            <a:ext cx="3324225" cy="289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Работа\Downloads\ФОТО для конкурса\фото1_files\view_7755739_55176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151" y="401931"/>
            <a:ext cx="3405637" cy="289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tatarstan.ru/file/photoreport3/print_7406239_525922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593" y="401931"/>
            <a:ext cx="3372928" cy="28968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225615" y="3554083"/>
            <a:ext cx="921301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внимание уделяется проведению мероприятий, направленных на формирование патриотизма и гражданственности, уважения к истории своего города, старшему поколению.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Уроков мужества, митинга, посвященного Дню Победы, шествие Бессмертного полка тематических встреч с участниками ВОВ, тружениками тыла стало доброй традицией. С активным участием волонтеров разных возрастов и ТОС была организована Акция «Красная гвоздика», на центральных улицах города. Много мероприятий с участием школьников, студентов прошло, приуроченных году языков.</a:t>
            </a:r>
          </a:p>
          <a:p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2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tatarstan.ru/file/photoreport3/print_7558599_53782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05443"/>
            <a:ext cx="3334894" cy="284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tatarstan.ru/file/photoreport3/print_7558599_53782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095" y="405443"/>
            <a:ext cx="3026410" cy="284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для Хасановой С.М\DSCN48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504" y="405443"/>
            <a:ext cx="3835119" cy="284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для Хасановой С.М\DSCN47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252159"/>
            <a:ext cx="3334894" cy="303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для Хасановой С.М\DSCN476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207" y="3355675"/>
            <a:ext cx="3213634" cy="293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tatarstan.ru/file/photoreport3/print_7444719_530426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096" y="3329795"/>
            <a:ext cx="3704260" cy="2956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3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496</Words>
  <Application>Microsoft Office PowerPoint</Application>
  <PresentationFormat>Широкоэкранный</PresentationFormat>
  <Paragraphs>53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Работа</dc:creator>
  <cp:lastModifiedBy>Динар Мустафин</cp:lastModifiedBy>
  <cp:revision>24</cp:revision>
  <dcterms:created xsi:type="dcterms:W3CDTF">2022-05-29T16:43:10Z</dcterms:created>
  <dcterms:modified xsi:type="dcterms:W3CDTF">2022-06-02T10:43:16Z</dcterms:modified>
</cp:coreProperties>
</file>