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9"/>
  </p:notesMasterIdLst>
  <p:sldIdLst>
    <p:sldId id="285" r:id="rId2"/>
    <p:sldId id="312" r:id="rId3"/>
    <p:sldId id="316" r:id="rId4"/>
    <p:sldId id="286" r:id="rId5"/>
    <p:sldId id="314" r:id="rId6"/>
    <p:sldId id="287" r:id="rId7"/>
    <p:sldId id="317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b="1" kern="1200">
        <a:solidFill>
          <a:schemeClr val="tx2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6699"/>
    <a:srgbClr val="FFCCCC"/>
    <a:srgbClr val="FF9966"/>
    <a:srgbClr val="CCFFCC"/>
    <a:srgbClr val="66FFCC"/>
    <a:srgbClr val="FFCC99"/>
    <a:srgbClr val="DEFEF4"/>
    <a:srgbClr val="00CC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37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11.png"/><Relationship Id="rId5" Type="http://schemas.openxmlformats.org/officeDocument/2006/relationships/image" Target="../media/image51.png"/><Relationship Id="rId4" Type="http://schemas.openxmlformats.org/officeDocument/2006/relationships/image" Target="../media/image41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03575-8106-4DFF-A375-E4879B5C6BE5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3F2797-40B5-40FF-9815-C84F12DF0CDF}">
      <dgm:prSet phldrT="[Текст]"/>
      <dgm:spPr>
        <a:solidFill>
          <a:srgbClr val="3399FF"/>
        </a:solidFill>
      </dgm:spPr>
      <dgm:t>
        <a:bodyPr/>
        <a:lstStyle/>
        <a:p>
          <a:r>
            <a:rPr lang="ru-RU" dirty="0" smtClean="0"/>
            <a:t>Казенное учреждение</a:t>
          </a:r>
          <a:endParaRPr lang="ru-RU" dirty="0"/>
        </a:p>
      </dgm:t>
    </dgm:pt>
    <dgm:pt modelId="{EE7FB0F3-7C8F-4B7F-A9AF-FA7678D1457C}" type="parTrans" cxnId="{855D5EA5-6DE3-42F9-8339-C84BA92E6BB6}">
      <dgm:prSet/>
      <dgm:spPr/>
      <dgm:t>
        <a:bodyPr/>
        <a:lstStyle/>
        <a:p>
          <a:endParaRPr lang="ru-RU"/>
        </a:p>
      </dgm:t>
    </dgm:pt>
    <dgm:pt modelId="{CBC98B88-D43F-453E-A6CF-09937B8E3ACA}" type="sibTrans" cxnId="{855D5EA5-6DE3-42F9-8339-C84BA92E6BB6}">
      <dgm:prSet/>
      <dgm:spPr/>
      <dgm:t>
        <a:bodyPr/>
        <a:lstStyle/>
        <a:p>
          <a:endParaRPr lang="ru-RU"/>
        </a:p>
      </dgm:t>
    </dgm:pt>
    <dgm:pt modelId="{9D0C0A94-DC11-4EA0-88E8-698261FBFEE8}">
      <dgm:prSet phldrT="[Текст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учреждения, созданные в рамках реализации Федеральных законов и положений, выполняющие контрольные, надзорные или социально значимые функции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E70481E2-C7A6-49B9-BB29-11733AF8A4F6}" type="parTrans" cxnId="{F7365AD7-8FF8-46C9-B68A-B725BCFC3A46}">
      <dgm:prSet/>
      <dgm:spPr/>
      <dgm:t>
        <a:bodyPr/>
        <a:lstStyle/>
        <a:p>
          <a:endParaRPr lang="ru-RU"/>
        </a:p>
      </dgm:t>
    </dgm:pt>
    <dgm:pt modelId="{97F5B6CC-FAD3-4E95-B310-23C9C0708DEE}" type="sibTrans" cxnId="{F7365AD7-8FF8-46C9-B68A-B725BCFC3A46}">
      <dgm:prSet/>
      <dgm:spPr/>
      <dgm:t>
        <a:bodyPr/>
        <a:lstStyle/>
        <a:p>
          <a:endParaRPr lang="ru-RU"/>
        </a:p>
      </dgm:t>
    </dgm:pt>
    <dgm:pt modelId="{1D47576F-8D7B-46BD-B575-D95C216E37DE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Бюджетное учреждение</a:t>
          </a:r>
          <a:endParaRPr lang="ru-RU" dirty="0"/>
        </a:p>
      </dgm:t>
    </dgm:pt>
    <dgm:pt modelId="{35C59377-903B-4EBB-9C97-FA56EA88A96B}" type="parTrans" cxnId="{9A879335-6AFE-4D80-B698-48B64EF6765D}">
      <dgm:prSet/>
      <dgm:spPr/>
      <dgm:t>
        <a:bodyPr/>
        <a:lstStyle/>
        <a:p>
          <a:endParaRPr lang="ru-RU"/>
        </a:p>
      </dgm:t>
    </dgm:pt>
    <dgm:pt modelId="{19E2A95D-CC1E-44F3-91EF-37F0C1A78285}" type="sibTrans" cxnId="{9A879335-6AFE-4D80-B698-48B64EF6765D}">
      <dgm:prSet/>
      <dgm:spPr/>
      <dgm:t>
        <a:bodyPr/>
        <a:lstStyle/>
        <a:p>
          <a:endParaRPr lang="ru-RU"/>
        </a:p>
      </dgm:t>
    </dgm:pt>
    <dgm:pt modelId="{57F9DE8A-6A98-4C7A-98CF-3B48B936D5B1}">
      <dgm:prSet phldrT="[Текст]" custT="1"/>
      <dgm:spPr>
        <a:solidFill>
          <a:srgbClr val="66FF66">
            <a:alpha val="89804"/>
          </a:srgbClr>
        </a:solidFill>
      </dgm:spPr>
      <dgm:t>
        <a:bodyPr/>
        <a:lstStyle/>
        <a:p>
          <a:r>
            <a:rPr lang="ru-RU" sz="1400" dirty="0" smtClean="0"/>
            <a:t>учреждения, оказывающие муниципальные услуги в рамках муниципального задания учредителя</a:t>
          </a:r>
          <a:endParaRPr lang="ru-RU" sz="1400" dirty="0"/>
        </a:p>
      </dgm:t>
    </dgm:pt>
    <dgm:pt modelId="{440BCC1D-4C42-4302-A96E-EFE16F17112B}" type="parTrans" cxnId="{B627601D-E8C4-4CCF-B179-8085535A903E}">
      <dgm:prSet/>
      <dgm:spPr/>
      <dgm:t>
        <a:bodyPr/>
        <a:lstStyle/>
        <a:p>
          <a:endParaRPr lang="ru-RU"/>
        </a:p>
      </dgm:t>
    </dgm:pt>
    <dgm:pt modelId="{B2B55A33-AEBA-4880-AD31-90AC814286B0}" type="sibTrans" cxnId="{B627601D-E8C4-4CCF-B179-8085535A903E}">
      <dgm:prSet/>
      <dgm:spPr/>
      <dgm:t>
        <a:bodyPr/>
        <a:lstStyle/>
        <a:p>
          <a:endParaRPr lang="ru-RU"/>
        </a:p>
      </dgm:t>
    </dgm:pt>
    <dgm:pt modelId="{51C98B79-6E35-4729-A7E5-DA6C393CFDAE}">
      <dgm:prSet phldrT="[Текст]" custT="1"/>
      <dgm:spPr>
        <a:solidFill>
          <a:srgbClr val="66FF66">
            <a:alpha val="89804"/>
          </a:srgbClr>
        </a:solidFill>
      </dgm:spPr>
      <dgm:t>
        <a:bodyPr/>
        <a:lstStyle/>
        <a:p>
          <a:r>
            <a:rPr lang="ru-RU" sz="1400" dirty="0" smtClean="0"/>
            <a:t>учреждения, имеющие внебюджетную деятельность</a:t>
          </a:r>
          <a:endParaRPr lang="ru-RU" sz="1400" dirty="0"/>
        </a:p>
      </dgm:t>
    </dgm:pt>
    <dgm:pt modelId="{7A1DA3AF-076B-41B2-B7E2-1376EB9E6312}" type="parTrans" cxnId="{C175128E-A1B3-4ACA-A8F6-D95B3E9C459E}">
      <dgm:prSet/>
      <dgm:spPr/>
      <dgm:t>
        <a:bodyPr/>
        <a:lstStyle/>
        <a:p>
          <a:endParaRPr lang="ru-RU"/>
        </a:p>
      </dgm:t>
    </dgm:pt>
    <dgm:pt modelId="{EAB6AC51-E15B-48A1-9AC6-886C8F472445}" type="sibTrans" cxnId="{C175128E-A1B3-4ACA-A8F6-D95B3E9C459E}">
      <dgm:prSet/>
      <dgm:spPr/>
      <dgm:t>
        <a:bodyPr/>
        <a:lstStyle/>
        <a:p>
          <a:endParaRPr lang="ru-RU"/>
        </a:p>
      </dgm:t>
    </dgm:pt>
    <dgm:pt modelId="{85342E6E-F957-4AE9-84EF-43F3513D03A2}">
      <dgm:prSet/>
      <dgm:spPr/>
      <dgm:t>
        <a:bodyPr/>
        <a:lstStyle/>
        <a:p>
          <a:endParaRPr lang="ru-RU" sz="1200" dirty="0"/>
        </a:p>
      </dgm:t>
    </dgm:pt>
    <dgm:pt modelId="{DEE8AD23-D7C0-4D88-8126-256CB57B6A34}" type="parTrans" cxnId="{0F06A678-7B2C-4EA9-906F-D534614B53CF}">
      <dgm:prSet/>
      <dgm:spPr/>
      <dgm:t>
        <a:bodyPr/>
        <a:lstStyle/>
        <a:p>
          <a:endParaRPr lang="ru-RU"/>
        </a:p>
      </dgm:t>
    </dgm:pt>
    <dgm:pt modelId="{283AC698-6FC9-4D0F-B156-1F694968A676}" type="sibTrans" cxnId="{0F06A678-7B2C-4EA9-906F-D534614B53CF}">
      <dgm:prSet/>
      <dgm:spPr/>
      <dgm:t>
        <a:bodyPr/>
        <a:lstStyle/>
        <a:p>
          <a:endParaRPr lang="ru-RU"/>
        </a:p>
      </dgm:t>
    </dgm:pt>
    <dgm:pt modelId="{9DAE8148-FB34-4877-B416-54C2E1879A3E}">
      <dgm:prSet/>
      <dgm:spPr>
        <a:solidFill>
          <a:srgbClr val="FF9966"/>
        </a:solidFill>
      </dgm:spPr>
      <dgm:t>
        <a:bodyPr/>
        <a:lstStyle/>
        <a:p>
          <a:r>
            <a:rPr lang="ru-RU" dirty="0" smtClean="0"/>
            <a:t>Автономные учреждения</a:t>
          </a:r>
          <a:endParaRPr lang="ru-RU" dirty="0"/>
        </a:p>
      </dgm:t>
    </dgm:pt>
    <dgm:pt modelId="{F248A303-E26C-49C4-941C-2C25A59C3D63}" type="parTrans" cxnId="{442AD825-583C-488A-9EB7-4E27692ECBF9}">
      <dgm:prSet/>
      <dgm:spPr/>
      <dgm:t>
        <a:bodyPr/>
        <a:lstStyle/>
        <a:p>
          <a:endParaRPr lang="ru-RU"/>
        </a:p>
      </dgm:t>
    </dgm:pt>
    <dgm:pt modelId="{F315807E-E64A-4C68-AFF6-9DACC41CF6C5}" type="sibTrans" cxnId="{442AD825-583C-488A-9EB7-4E27692ECBF9}">
      <dgm:prSet/>
      <dgm:spPr/>
      <dgm:t>
        <a:bodyPr/>
        <a:lstStyle/>
        <a:p>
          <a:endParaRPr lang="ru-RU"/>
        </a:p>
      </dgm:t>
    </dgm:pt>
    <dgm:pt modelId="{3CD38285-CE5F-4D13-B7DB-7541CA575F89}">
      <dgm:prSet/>
      <dgm:spPr>
        <a:solidFill>
          <a:srgbClr val="FFCCCC">
            <a:alpha val="90000"/>
          </a:srgbClr>
        </a:solidFill>
      </dgm:spPr>
      <dgm:t>
        <a:bodyPr/>
        <a:lstStyle/>
        <a:p>
          <a:r>
            <a:rPr lang="ru-RU" dirty="0" smtClean="0"/>
            <a:t>продолжение работы по изменению типа бюджетных учреждений в рамках сформированной концепции (учитывая сохранение упрощенной системы налогообложения)</a:t>
          </a:r>
          <a:endParaRPr lang="ru-RU" dirty="0"/>
        </a:p>
      </dgm:t>
    </dgm:pt>
    <dgm:pt modelId="{4521A461-3AE1-4FC2-96C3-790FA9BC49C1}" type="parTrans" cxnId="{E39FFF89-8F0B-4CAE-B3F4-DC14B0345989}">
      <dgm:prSet/>
      <dgm:spPr/>
      <dgm:t>
        <a:bodyPr/>
        <a:lstStyle/>
        <a:p>
          <a:endParaRPr lang="ru-RU"/>
        </a:p>
      </dgm:t>
    </dgm:pt>
    <dgm:pt modelId="{9BB30AAD-ECA7-47D6-85F4-9F3A5F54A3E8}" type="sibTrans" cxnId="{E39FFF89-8F0B-4CAE-B3F4-DC14B0345989}">
      <dgm:prSet/>
      <dgm:spPr/>
      <dgm:t>
        <a:bodyPr/>
        <a:lstStyle/>
        <a:p>
          <a:endParaRPr lang="ru-RU"/>
        </a:p>
      </dgm:t>
    </dgm:pt>
    <dgm:pt modelId="{AD32AAD5-8912-4FA8-A1B7-C43B4272A508}" type="pres">
      <dgm:prSet presAssocID="{9E303575-8106-4DFF-A375-E4879B5C6BE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099580-AB37-420A-A8A6-4A12208C42D6}" type="pres">
      <dgm:prSet presAssocID="{203F2797-40B5-40FF-9815-C84F12DF0CDF}" presName="linNode" presStyleCnt="0"/>
      <dgm:spPr/>
    </dgm:pt>
    <dgm:pt modelId="{25BAEB9D-1815-40A8-BD01-15A28FCB05CF}" type="pres">
      <dgm:prSet presAssocID="{203F2797-40B5-40FF-9815-C84F12DF0CD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E85E8-A1CB-4468-87FE-059852DA31C2}" type="pres">
      <dgm:prSet presAssocID="{203F2797-40B5-40FF-9815-C84F12DF0CDF}" presName="childShp" presStyleLbl="bgAccFollowNode1" presStyleIdx="0" presStyleCnt="3" custLinFactNeighborX="1955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AC87E-D993-4B88-8E0A-219DCA6E07C9}" type="pres">
      <dgm:prSet presAssocID="{CBC98B88-D43F-453E-A6CF-09937B8E3ACA}" presName="spacing" presStyleCnt="0"/>
      <dgm:spPr/>
    </dgm:pt>
    <dgm:pt modelId="{5C769C0B-21F5-4BA5-9149-966EB35CCE7D}" type="pres">
      <dgm:prSet presAssocID="{1D47576F-8D7B-46BD-B575-D95C216E37DE}" presName="linNode" presStyleCnt="0"/>
      <dgm:spPr/>
    </dgm:pt>
    <dgm:pt modelId="{65D07152-FF76-48FE-967F-108D8CF8FD89}" type="pres">
      <dgm:prSet presAssocID="{1D47576F-8D7B-46BD-B575-D95C216E37D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E2D3D-0A06-4A28-BD48-5DEE5404AF7B}" type="pres">
      <dgm:prSet presAssocID="{1D47576F-8D7B-46BD-B575-D95C216E37DE}" presName="childShp" presStyleLbl="bgAccFollowNode1" presStyleIdx="1" presStyleCnt="3" custScaleY="118753" custLinFactNeighborX="1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89216-A01E-439F-BB7A-684C643BB83D}" type="pres">
      <dgm:prSet presAssocID="{19E2A95D-CC1E-44F3-91EF-37F0C1A78285}" presName="spacing" presStyleCnt="0"/>
      <dgm:spPr/>
    </dgm:pt>
    <dgm:pt modelId="{7A70F458-9070-4AF8-9EC1-47DEB62A4FFA}" type="pres">
      <dgm:prSet presAssocID="{9DAE8148-FB34-4877-B416-54C2E1879A3E}" presName="linNode" presStyleCnt="0"/>
      <dgm:spPr/>
    </dgm:pt>
    <dgm:pt modelId="{6CE12B3F-2963-4A92-BAF1-87B4DA592451}" type="pres">
      <dgm:prSet presAssocID="{9DAE8148-FB34-4877-B416-54C2E1879A3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89D90-5B5E-4A7E-905F-F053F463E99B}" type="pres">
      <dgm:prSet presAssocID="{9DAE8148-FB34-4877-B416-54C2E1879A3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197A8F-EF47-4498-8831-959FFD1D3388}" type="presOf" srcId="{1D47576F-8D7B-46BD-B575-D95C216E37DE}" destId="{65D07152-FF76-48FE-967F-108D8CF8FD89}" srcOrd="0" destOrd="0" presId="urn:microsoft.com/office/officeart/2005/8/layout/vList6"/>
    <dgm:cxn modelId="{442AD825-583C-488A-9EB7-4E27692ECBF9}" srcId="{9E303575-8106-4DFF-A375-E4879B5C6BE5}" destId="{9DAE8148-FB34-4877-B416-54C2E1879A3E}" srcOrd="2" destOrd="0" parTransId="{F248A303-E26C-49C4-941C-2C25A59C3D63}" sibTransId="{F315807E-E64A-4C68-AFF6-9DACC41CF6C5}"/>
    <dgm:cxn modelId="{9A879335-6AFE-4D80-B698-48B64EF6765D}" srcId="{9E303575-8106-4DFF-A375-E4879B5C6BE5}" destId="{1D47576F-8D7B-46BD-B575-D95C216E37DE}" srcOrd="1" destOrd="0" parTransId="{35C59377-903B-4EBB-9C97-FA56EA88A96B}" sibTransId="{19E2A95D-CC1E-44F3-91EF-37F0C1A78285}"/>
    <dgm:cxn modelId="{F7365AD7-8FF8-46C9-B68A-B725BCFC3A46}" srcId="{203F2797-40B5-40FF-9815-C84F12DF0CDF}" destId="{9D0C0A94-DC11-4EA0-88E8-698261FBFEE8}" srcOrd="0" destOrd="0" parTransId="{E70481E2-C7A6-49B9-BB29-11733AF8A4F6}" sibTransId="{97F5B6CC-FAD3-4E95-B310-23C9C0708DEE}"/>
    <dgm:cxn modelId="{BE047DED-152F-4863-B957-32FDA43EE9FD}" type="presOf" srcId="{3CD38285-CE5F-4D13-B7DB-7541CA575F89}" destId="{E5589D90-5B5E-4A7E-905F-F053F463E99B}" srcOrd="0" destOrd="0" presId="urn:microsoft.com/office/officeart/2005/8/layout/vList6"/>
    <dgm:cxn modelId="{AA196BA1-0200-48EF-9C20-7649ADE68B26}" type="presOf" srcId="{9D0C0A94-DC11-4EA0-88E8-698261FBFEE8}" destId="{874E85E8-A1CB-4468-87FE-059852DA31C2}" srcOrd="0" destOrd="0" presId="urn:microsoft.com/office/officeart/2005/8/layout/vList6"/>
    <dgm:cxn modelId="{680E8509-FA58-4046-8F34-0038ED1018C0}" type="presOf" srcId="{51C98B79-6E35-4729-A7E5-DA6C393CFDAE}" destId="{F90E2D3D-0A06-4A28-BD48-5DEE5404AF7B}" srcOrd="0" destOrd="1" presId="urn:microsoft.com/office/officeart/2005/8/layout/vList6"/>
    <dgm:cxn modelId="{C678DB7B-C823-4C64-8295-14A23D6A10F3}" type="presOf" srcId="{57F9DE8A-6A98-4C7A-98CF-3B48B936D5B1}" destId="{F90E2D3D-0A06-4A28-BD48-5DEE5404AF7B}" srcOrd="0" destOrd="0" presId="urn:microsoft.com/office/officeart/2005/8/layout/vList6"/>
    <dgm:cxn modelId="{6A1341B9-7B02-4704-A58B-2E96A66B3FDA}" type="presOf" srcId="{9E303575-8106-4DFF-A375-E4879B5C6BE5}" destId="{AD32AAD5-8912-4FA8-A1B7-C43B4272A508}" srcOrd="0" destOrd="0" presId="urn:microsoft.com/office/officeart/2005/8/layout/vList6"/>
    <dgm:cxn modelId="{9F395DAD-BFB1-42DD-8567-B54A98E2A768}" type="presOf" srcId="{9DAE8148-FB34-4877-B416-54C2E1879A3E}" destId="{6CE12B3F-2963-4A92-BAF1-87B4DA592451}" srcOrd="0" destOrd="0" presId="urn:microsoft.com/office/officeart/2005/8/layout/vList6"/>
    <dgm:cxn modelId="{B627601D-E8C4-4CCF-B179-8085535A903E}" srcId="{1D47576F-8D7B-46BD-B575-D95C216E37DE}" destId="{57F9DE8A-6A98-4C7A-98CF-3B48B936D5B1}" srcOrd="0" destOrd="0" parTransId="{440BCC1D-4C42-4302-A96E-EFE16F17112B}" sibTransId="{B2B55A33-AEBA-4880-AD31-90AC814286B0}"/>
    <dgm:cxn modelId="{0F06A678-7B2C-4EA9-906F-D534614B53CF}" srcId="{1D47576F-8D7B-46BD-B575-D95C216E37DE}" destId="{85342E6E-F957-4AE9-84EF-43F3513D03A2}" srcOrd="2" destOrd="0" parTransId="{DEE8AD23-D7C0-4D88-8126-256CB57B6A34}" sibTransId="{283AC698-6FC9-4D0F-B156-1F694968A676}"/>
    <dgm:cxn modelId="{9F6A7270-2D29-45D5-92E3-BCA5CEA7EB79}" type="presOf" srcId="{85342E6E-F957-4AE9-84EF-43F3513D03A2}" destId="{F90E2D3D-0A06-4A28-BD48-5DEE5404AF7B}" srcOrd="0" destOrd="2" presId="urn:microsoft.com/office/officeart/2005/8/layout/vList6"/>
    <dgm:cxn modelId="{0B5B845F-1D25-4895-AAA9-B090FBB35E01}" type="presOf" srcId="{203F2797-40B5-40FF-9815-C84F12DF0CDF}" destId="{25BAEB9D-1815-40A8-BD01-15A28FCB05CF}" srcOrd="0" destOrd="0" presId="urn:microsoft.com/office/officeart/2005/8/layout/vList6"/>
    <dgm:cxn modelId="{C175128E-A1B3-4ACA-A8F6-D95B3E9C459E}" srcId="{1D47576F-8D7B-46BD-B575-D95C216E37DE}" destId="{51C98B79-6E35-4729-A7E5-DA6C393CFDAE}" srcOrd="1" destOrd="0" parTransId="{7A1DA3AF-076B-41B2-B7E2-1376EB9E6312}" sibTransId="{EAB6AC51-E15B-48A1-9AC6-886C8F472445}"/>
    <dgm:cxn modelId="{E39FFF89-8F0B-4CAE-B3F4-DC14B0345989}" srcId="{9DAE8148-FB34-4877-B416-54C2E1879A3E}" destId="{3CD38285-CE5F-4D13-B7DB-7541CA575F89}" srcOrd="0" destOrd="0" parTransId="{4521A461-3AE1-4FC2-96C3-790FA9BC49C1}" sibTransId="{9BB30AAD-ECA7-47D6-85F4-9F3A5F54A3E8}"/>
    <dgm:cxn modelId="{855D5EA5-6DE3-42F9-8339-C84BA92E6BB6}" srcId="{9E303575-8106-4DFF-A375-E4879B5C6BE5}" destId="{203F2797-40B5-40FF-9815-C84F12DF0CDF}" srcOrd="0" destOrd="0" parTransId="{EE7FB0F3-7C8F-4B7F-A9AF-FA7678D1457C}" sibTransId="{CBC98B88-D43F-453E-A6CF-09937B8E3ACA}"/>
    <dgm:cxn modelId="{87D8567F-0A15-40E6-AAAA-0C151D12D7F1}" type="presParOf" srcId="{AD32AAD5-8912-4FA8-A1B7-C43B4272A508}" destId="{A7099580-AB37-420A-A8A6-4A12208C42D6}" srcOrd="0" destOrd="0" presId="urn:microsoft.com/office/officeart/2005/8/layout/vList6"/>
    <dgm:cxn modelId="{7501E963-FEC0-4318-9325-ED3A38177BD8}" type="presParOf" srcId="{A7099580-AB37-420A-A8A6-4A12208C42D6}" destId="{25BAEB9D-1815-40A8-BD01-15A28FCB05CF}" srcOrd="0" destOrd="0" presId="urn:microsoft.com/office/officeart/2005/8/layout/vList6"/>
    <dgm:cxn modelId="{043B4799-4A95-41DD-ADDB-321CE478F92F}" type="presParOf" srcId="{A7099580-AB37-420A-A8A6-4A12208C42D6}" destId="{874E85E8-A1CB-4468-87FE-059852DA31C2}" srcOrd="1" destOrd="0" presId="urn:microsoft.com/office/officeart/2005/8/layout/vList6"/>
    <dgm:cxn modelId="{0F2EB5A7-9A99-4F15-93E5-482C32945E8B}" type="presParOf" srcId="{AD32AAD5-8912-4FA8-A1B7-C43B4272A508}" destId="{487AC87E-D993-4B88-8E0A-219DCA6E07C9}" srcOrd="1" destOrd="0" presId="urn:microsoft.com/office/officeart/2005/8/layout/vList6"/>
    <dgm:cxn modelId="{CB7AC561-BD4F-4788-A441-5BE5293E9882}" type="presParOf" srcId="{AD32AAD5-8912-4FA8-A1B7-C43B4272A508}" destId="{5C769C0B-21F5-4BA5-9149-966EB35CCE7D}" srcOrd="2" destOrd="0" presId="urn:microsoft.com/office/officeart/2005/8/layout/vList6"/>
    <dgm:cxn modelId="{89B4565E-5566-4ACD-9171-B3C274912E06}" type="presParOf" srcId="{5C769C0B-21F5-4BA5-9149-966EB35CCE7D}" destId="{65D07152-FF76-48FE-967F-108D8CF8FD89}" srcOrd="0" destOrd="0" presId="urn:microsoft.com/office/officeart/2005/8/layout/vList6"/>
    <dgm:cxn modelId="{1906DE56-9692-4EF0-AEE2-7D7F567D57C5}" type="presParOf" srcId="{5C769C0B-21F5-4BA5-9149-966EB35CCE7D}" destId="{F90E2D3D-0A06-4A28-BD48-5DEE5404AF7B}" srcOrd="1" destOrd="0" presId="urn:microsoft.com/office/officeart/2005/8/layout/vList6"/>
    <dgm:cxn modelId="{64DAD07C-2773-4AA7-A9EF-77B48B3F6C2E}" type="presParOf" srcId="{AD32AAD5-8912-4FA8-A1B7-C43B4272A508}" destId="{45F89216-A01E-439F-BB7A-684C643BB83D}" srcOrd="3" destOrd="0" presId="urn:microsoft.com/office/officeart/2005/8/layout/vList6"/>
    <dgm:cxn modelId="{D73E5FDB-75B7-4277-8C60-253CB1D9E5A6}" type="presParOf" srcId="{AD32AAD5-8912-4FA8-A1B7-C43B4272A508}" destId="{7A70F458-9070-4AF8-9EC1-47DEB62A4FFA}" srcOrd="4" destOrd="0" presId="urn:microsoft.com/office/officeart/2005/8/layout/vList6"/>
    <dgm:cxn modelId="{B82F0672-565A-4893-9FBA-29037A5C970E}" type="presParOf" srcId="{7A70F458-9070-4AF8-9EC1-47DEB62A4FFA}" destId="{6CE12B3F-2963-4A92-BAF1-87B4DA592451}" srcOrd="0" destOrd="0" presId="urn:microsoft.com/office/officeart/2005/8/layout/vList6"/>
    <dgm:cxn modelId="{6B65F4F6-A5D0-4914-8E31-2EEDEECCBA6E}" type="presParOf" srcId="{7A70F458-9070-4AF8-9EC1-47DEB62A4FFA}" destId="{E5589D90-5B5E-4A7E-905F-F053F463E99B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7247F7-F314-462C-B485-30396757631D}" type="doc">
      <dgm:prSet loTypeId="urn:microsoft.com/office/officeart/2005/8/layout/h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9D318C7-ADF4-4603-9E2A-8EC0376D5476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rgbClr val="0066FF"/>
              </a:solidFill>
            </a:rPr>
            <a:t>Здравоохранение</a:t>
          </a:r>
          <a:endParaRPr lang="ru-RU" sz="1400" b="1" dirty="0">
            <a:solidFill>
              <a:srgbClr val="0066FF"/>
            </a:solidFill>
          </a:endParaRPr>
        </a:p>
      </dgm:t>
    </dgm:pt>
    <dgm:pt modelId="{D24D7DD1-2DDC-4918-A1B5-F7101317A251}" type="parTrans" cxnId="{A670DBB7-EF67-471B-B3C7-7797884713A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406311-784B-4986-BC57-CDE047678389}" type="sibTrans" cxnId="{A670DBB7-EF67-471B-B3C7-7797884713A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07CFCB1-4B95-48C5-8D5E-F15CC4AD555F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800" dirty="0" smtClean="0">
              <a:solidFill>
                <a:schemeClr val="tx1"/>
              </a:solidFill>
            </a:rPr>
            <a:t>Учреждения здравоохранения</a:t>
          </a:r>
          <a:endParaRPr lang="ru-RU" sz="1800" dirty="0">
            <a:solidFill>
              <a:schemeClr val="tx1"/>
            </a:solidFill>
          </a:endParaRPr>
        </a:p>
      </dgm:t>
    </dgm:pt>
    <dgm:pt modelId="{E086AC57-66FD-42A2-9A78-A03A53B28970}" type="parTrans" cxnId="{7B418ABA-6F5F-4181-9864-51647F42A79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AB2F7B7-1FE1-477E-A204-BBD9BCA563BD}" type="sibTrans" cxnId="{7B418ABA-6F5F-4181-9864-51647F42A79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8E85866-1998-4234-89EF-129BDA98BD83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rgbClr val="0066FF"/>
              </a:solidFill>
            </a:rPr>
            <a:t>Культура</a:t>
          </a:r>
          <a:endParaRPr lang="ru-RU" sz="1400" b="1" dirty="0">
            <a:solidFill>
              <a:srgbClr val="0066FF"/>
            </a:solidFill>
          </a:endParaRPr>
        </a:p>
      </dgm:t>
    </dgm:pt>
    <dgm:pt modelId="{032E0FD9-E7E3-43A7-A9A0-BF6F022231D8}" type="parTrans" cxnId="{A872798E-654D-46A4-83B9-F0BC7884C9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7CE2812-F7C3-4018-A409-2CAD22988C17}" type="sibTrans" cxnId="{A872798E-654D-46A4-83B9-F0BC7884C9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96FA0B-8E5F-4642-9584-034601CC12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600" dirty="0" smtClean="0">
              <a:solidFill>
                <a:schemeClr val="tx1"/>
              </a:solidFill>
            </a:rPr>
            <a:t>Театры, библиотеки, музеи</a:t>
          </a:r>
          <a:endParaRPr lang="ru-RU" sz="1600" dirty="0">
            <a:solidFill>
              <a:schemeClr val="tx1"/>
            </a:solidFill>
          </a:endParaRPr>
        </a:p>
      </dgm:t>
    </dgm:pt>
    <dgm:pt modelId="{F0848FF1-B4F4-4323-B877-DFA3BB4E2A42}" type="parTrans" cxnId="{DACD9918-8715-4631-9EA6-05AACC51207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236259-6C46-4855-8A47-D558737817AC}" type="sibTrans" cxnId="{DACD9918-8715-4631-9EA6-05AACC51207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D5EBE27-8965-46E2-89EE-BB509114F1B7}">
      <dgm:prSet custT="1"/>
      <dgm:spPr/>
      <dgm:t>
        <a:bodyPr/>
        <a:lstStyle/>
        <a:p>
          <a:pPr algn="l"/>
          <a:r>
            <a:rPr lang="ru-RU" sz="1400" b="1" dirty="0" smtClean="0">
              <a:solidFill>
                <a:srgbClr val="0066FF"/>
              </a:solidFill>
            </a:rPr>
            <a:t>Молодежная политика, спорт и туризм </a:t>
          </a:r>
          <a:endParaRPr lang="ru-RU" sz="1400" b="1" dirty="0">
            <a:solidFill>
              <a:srgbClr val="0066FF"/>
            </a:solidFill>
          </a:endParaRPr>
        </a:p>
      </dgm:t>
    </dgm:pt>
    <dgm:pt modelId="{139ACDE1-6765-48F1-9FD6-A4486604A43D}" type="parTrans" cxnId="{40B1227D-19D6-4A61-BAE0-BF378A525C75}">
      <dgm:prSet/>
      <dgm:spPr/>
      <dgm:t>
        <a:bodyPr/>
        <a:lstStyle/>
        <a:p>
          <a:endParaRPr lang="ru-RU"/>
        </a:p>
      </dgm:t>
    </dgm:pt>
    <dgm:pt modelId="{5297712B-6016-4E2E-959E-4AF7C8A9D26B}" type="sibTrans" cxnId="{40B1227D-19D6-4A61-BAE0-BF378A525C75}">
      <dgm:prSet/>
      <dgm:spPr/>
      <dgm:t>
        <a:bodyPr/>
        <a:lstStyle/>
        <a:p>
          <a:endParaRPr lang="ru-RU"/>
        </a:p>
      </dgm:t>
    </dgm:pt>
    <dgm:pt modelId="{8BE87127-2668-49BC-976B-3632E70670B3}">
      <dgm:prSet custT="1"/>
      <dgm:spPr/>
      <dgm:t>
        <a:bodyPr/>
        <a:lstStyle/>
        <a:p>
          <a:pPr algn="l"/>
          <a:r>
            <a:rPr lang="ru-RU" sz="1400" b="1" dirty="0" smtClean="0">
              <a:solidFill>
                <a:srgbClr val="0066FF"/>
              </a:solidFill>
            </a:rPr>
            <a:t>Образование</a:t>
          </a:r>
          <a:endParaRPr lang="ru-RU" sz="1400" b="1" dirty="0">
            <a:solidFill>
              <a:srgbClr val="0066FF"/>
            </a:solidFill>
          </a:endParaRPr>
        </a:p>
      </dgm:t>
    </dgm:pt>
    <dgm:pt modelId="{9C42E570-995A-49E5-B6EC-5C7B86C6E92D}" type="parTrans" cxnId="{09D9963D-8DAA-49C9-AB01-F8538DDE4D31}">
      <dgm:prSet/>
      <dgm:spPr/>
      <dgm:t>
        <a:bodyPr/>
        <a:lstStyle/>
        <a:p>
          <a:endParaRPr lang="ru-RU"/>
        </a:p>
      </dgm:t>
    </dgm:pt>
    <dgm:pt modelId="{B6A4F6BB-BF5C-40B5-BE18-E735F937A0FB}" type="sibTrans" cxnId="{09D9963D-8DAA-49C9-AB01-F8538DDE4D31}">
      <dgm:prSet/>
      <dgm:spPr/>
      <dgm:t>
        <a:bodyPr/>
        <a:lstStyle/>
        <a:p>
          <a:endParaRPr lang="ru-RU"/>
        </a:p>
      </dgm:t>
    </dgm:pt>
    <dgm:pt modelId="{5EBA1550-4C4C-4225-8E5B-1F9935009B3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600" dirty="0" smtClean="0">
              <a:solidFill>
                <a:schemeClr val="tx1"/>
              </a:solidFill>
            </a:rPr>
            <a:t>Ансамбли, оркестры</a:t>
          </a:r>
          <a:endParaRPr lang="ru-RU" sz="1600" dirty="0">
            <a:solidFill>
              <a:schemeClr val="tx1"/>
            </a:solidFill>
          </a:endParaRPr>
        </a:p>
      </dgm:t>
    </dgm:pt>
    <dgm:pt modelId="{975A1383-C573-433A-8C87-B21F6047983E}" type="parTrans" cxnId="{0013518B-9301-490F-A841-21EFD85476B4}">
      <dgm:prSet/>
      <dgm:spPr/>
      <dgm:t>
        <a:bodyPr/>
        <a:lstStyle/>
        <a:p>
          <a:endParaRPr lang="ru-RU"/>
        </a:p>
      </dgm:t>
    </dgm:pt>
    <dgm:pt modelId="{5EF23AAD-28E7-4702-9EE2-A8B70A6A7D4F}" type="sibTrans" cxnId="{0013518B-9301-490F-A841-21EFD85476B4}">
      <dgm:prSet/>
      <dgm:spPr/>
      <dgm:t>
        <a:bodyPr/>
        <a:lstStyle/>
        <a:p>
          <a:endParaRPr lang="ru-RU"/>
        </a:p>
      </dgm:t>
    </dgm:pt>
    <dgm:pt modelId="{2906FE67-F756-4C50-B9FD-CBB3F4F2C6B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600" dirty="0" smtClean="0">
              <a:solidFill>
                <a:schemeClr val="tx1"/>
              </a:solidFill>
            </a:rPr>
            <a:t>Иные учреждения культуры</a:t>
          </a:r>
          <a:endParaRPr lang="ru-RU" sz="1600" dirty="0">
            <a:solidFill>
              <a:schemeClr val="tx1"/>
            </a:solidFill>
          </a:endParaRPr>
        </a:p>
      </dgm:t>
    </dgm:pt>
    <dgm:pt modelId="{47628272-25C9-493C-B88F-E3E68B91C6A8}" type="parTrans" cxnId="{BD55C9F3-C1D2-4D24-B40E-654025E27E71}">
      <dgm:prSet/>
      <dgm:spPr/>
      <dgm:t>
        <a:bodyPr/>
        <a:lstStyle/>
        <a:p>
          <a:endParaRPr lang="ru-RU"/>
        </a:p>
      </dgm:t>
    </dgm:pt>
    <dgm:pt modelId="{B20B5EB5-4978-42F9-88BC-8145519ECD83}" type="sibTrans" cxnId="{BD55C9F3-C1D2-4D24-B40E-654025E27E71}">
      <dgm:prSet/>
      <dgm:spPr/>
      <dgm:t>
        <a:bodyPr/>
        <a:lstStyle/>
        <a:p>
          <a:endParaRPr lang="ru-RU"/>
        </a:p>
      </dgm:t>
    </dgm:pt>
    <dgm:pt modelId="{E35FC41C-BA3C-43B8-A153-C9134459C334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600" dirty="0" smtClean="0">
              <a:solidFill>
                <a:schemeClr val="tx1"/>
              </a:solidFill>
            </a:rPr>
            <a:t>Детские школы искусств</a:t>
          </a:r>
          <a:endParaRPr lang="ru-RU" sz="1600" dirty="0">
            <a:solidFill>
              <a:schemeClr val="tx1"/>
            </a:solidFill>
          </a:endParaRPr>
        </a:p>
      </dgm:t>
    </dgm:pt>
    <dgm:pt modelId="{EEC27AB7-F923-42A6-9E52-4BE4637A9CD0}" type="parTrans" cxnId="{D4829E0B-7C4C-4D1A-9C08-A1C6970E8363}">
      <dgm:prSet/>
      <dgm:spPr/>
      <dgm:t>
        <a:bodyPr/>
        <a:lstStyle/>
        <a:p>
          <a:endParaRPr lang="ru-RU"/>
        </a:p>
      </dgm:t>
    </dgm:pt>
    <dgm:pt modelId="{3476E56C-B2C8-4C19-A789-9EC2AA783D6D}" type="sibTrans" cxnId="{D4829E0B-7C4C-4D1A-9C08-A1C6970E8363}">
      <dgm:prSet/>
      <dgm:spPr/>
      <dgm:t>
        <a:bodyPr/>
        <a:lstStyle/>
        <a:p>
          <a:endParaRPr lang="ru-RU"/>
        </a:p>
      </dgm:t>
    </dgm:pt>
    <dgm:pt modelId="{615B00B9-2738-4D07-8E2D-9C726981B2D1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500" dirty="0" smtClean="0">
              <a:solidFill>
                <a:schemeClr val="tx1"/>
              </a:solidFill>
            </a:rPr>
            <a:t>Детские спортивные школы</a:t>
          </a:r>
          <a:endParaRPr lang="ru-RU" sz="1500" dirty="0">
            <a:solidFill>
              <a:schemeClr val="tx1"/>
            </a:solidFill>
          </a:endParaRPr>
        </a:p>
      </dgm:t>
    </dgm:pt>
    <dgm:pt modelId="{8A41E9B5-A5D7-47FF-B5A3-1C11F75E6D17}" type="parTrans" cxnId="{4EA7EFD2-F544-462C-9CBB-0AB25178A860}">
      <dgm:prSet/>
      <dgm:spPr/>
      <dgm:t>
        <a:bodyPr/>
        <a:lstStyle/>
        <a:p>
          <a:endParaRPr lang="ru-RU"/>
        </a:p>
      </dgm:t>
    </dgm:pt>
    <dgm:pt modelId="{6425A5A3-084E-40B4-A299-0FB004C7823F}" type="sibTrans" cxnId="{4EA7EFD2-F544-462C-9CBB-0AB25178A860}">
      <dgm:prSet/>
      <dgm:spPr/>
      <dgm:t>
        <a:bodyPr/>
        <a:lstStyle/>
        <a:p>
          <a:endParaRPr lang="ru-RU"/>
        </a:p>
      </dgm:t>
    </dgm:pt>
    <dgm:pt modelId="{CF044A87-EB11-4212-B7D2-2254760D4D20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500" dirty="0" smtClean="0">
              <a:solidFill>
                <a:schemeClr val="tx1"/>
              </a:solidFill>
            </a:rPr>
            <a:t>Спортивные комплексы, базы</a:t>
          </a:r>
          <a:endParaRPr lang="ru-RU" sz="1500" dirty="0">
            <a:solidFill>
              <a:schemeClr val="tx1"/>
            </a:solidFill>
          </a:endParaRPr>
        </a:p>
      </dgm:t>
    </dgm:pt>
    <dgm:pt modelId="{7078C3C2-4234-44B2-BD37-AD4E9E159EA2}" type="parTrans" cxnId="{CAC84691-C857-4432-BE77-29032725DE93}">
      <dgm:prSet/>
      <dgm:spPr/>
      <dgm:t>
        <a:bodyPr/>
        <a:lstStyle/>
        <a:p>
          <a:endParaRPr lang="ru-RU"/>
        </a:p>
      </dgm:t>
    </dgm:pt>
    <dgm:pt modelId="{FD6E1D30-9345-4859-9E3C-0F5269F969FD}" type="sibTrans" cxnId="{CAC84691-C857-4432-BE77-29032725DE93}">
      <dgm:prSet/>
      <dgm:spPr/>
      <dgm:t>
        <a:bodyPr/>
        <a:lstStyle/>
        <a:p>
          <a:endParaRPr lang="ru-RU"/>
        </a:p>
      </dgm:t>
    </dgm:pt>
    <dgm:pt modelId="{837F71EA-3427-4947-AE07-76681A8205C0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500" dirty="0" smtClean="0">
              <a:solidFill>
                <a:schemeClr val="tx1"/>
              </a:solidFill>
            </a:rPr>
            <a:t>Молодежные центры, службы доверия</a:t>
          </a:r>
          <a:endParaRPr lang="ru-RU" sz="1500" dirty="0">
            <a:solidFill>
              <a:schemeClr val="tx1"/>
            </a:solidFill>
          </a:endParaRPr>
        </a:p>
      </dgm:t>
    </dgm:pt>
    <dgm:pt modelId="{BCB5A57E-B89D-49FB-909F-3E7FE2BCCBE9}" type="parTrans" cxnId="{538D694E-3869-4126-AED8-89633E66DEF1}">
      <dgm:prSet/>
      <dgm:spPr/>
      <dgm:t>
        <a:bodyPr/>
        <a:lstStyle/>
        <a:p>
          <a:endParaRPr lang="ru-RU"/>
        </a:p>
      </dgm:t>
    </dgm:pt>
    <dgm:pt modelId="{DE7B31B9-1F1C-4130-ADB0-7156D2EB56D6}" type="sibTrans" cxnId="{538D694E-3869-4126-AED8-89633E66DEF1}">
      <dgm:prSet/>
      <dgm:spPr/>
      <dgm:t>
        <a:bodyPr/>
        <a:lstStyle/>
        <a:p>
          <a:endParaRPr lang="ru-RU"/>
        </a:p>
      </dgm:t>
    </dgm:pt>
    <dgm:pt modelId="{AD4361E3-6C3C-4F07-A55A-68889A674AE9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500" dirty="0" smtClean="0">
              <a:solidFill>
                <a:schemeClr val="tx1"/>
              </a:solidFill>
            </a:rPr>
            <a:t>Детские оздоровительные лагеря</a:t>
          </a:r>
          <a:endParaRPr lang="ru-RU" sz="1500" dirty="0">
            <a:solidFill>
              <a:schemeClr val="tx1"/>
            </a:solidFill>
          </a:endParaRPr>
        </a:p>
      </dgm:t>
    </dgm:pt>
    <dgm:pt modelId="{9A2D8FF9-7F67-4E08-B6E2-6782B3FAD2F4}" type="parTrans" cxnId="{9E19F343-D74C-46B4-A349-4DF522CB20DC}">
      <dgm:prSet/>
      <dgm:spPr/>
      <dgm:t>
        <a:bodyPr/>
        <a:lstStyle/>
        <a:p>
          <a:endParaRPr lang="ru-RU"/>
        </a:p>
      </dgm:t>
    </dgm:pt>
    <dgm:pt modelId="{20441E03-E1ED-4D98-B2A9-B1C1E457CD19}" type="sibTrans" cxnId="{9E19F343-D74C-46B4-A349-4DF522CB20DC}">
      <dgm:prSet/>
      <dgm:spPr/>
      <dgm:t>
        <a:bodyPr/>
        <a:lstStyle/>
        <a:p>
          <a:endParaRPr lang="ru-RU"/>
        </a:p>
      </dgm:t>
    </dgm:pt>
    <dgm:pt modelId="{FACD3B23-550B-4761-8B8E-8442981ACDCB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ru-RU" sz="1600" dirty="0" smtClean="0">
              <a:solidFill>
                <a:schemeClr val="tx1"/>
              </a:solidFill>
            </a:rPr>
            <a:t>Детские сады</a:t>
          </a:r>
          <a:endParaRPr lang="ru-RU" sz="1600" dirty="0">
            <a:solidFill>
              <a:schemeClr val="tx1"/>
            </a:solidFill>
          </a:endParaRPr>
        </a:p>
      </dgm:t>
    </dgm:pt>
    <dgm:pt modelId="{1922ADF2-37B3-4EBD-9AE7-BA1E5E1EA0F7}" type="parTrans" cxnId="{7764C704-EE02-43E3-8946-D5F3B46D5271}">
      <dgm:prSet/>
      <dgm:spPr/>
      <dgm:t>
        <a:bodyPr/>
        <a:lstStyle/>
        <a:p>
          <a:endParaRPr lang="ru-RU"/>
        </a:p>
      </dgm:t>
    </dgm:pt>
    <dgm:pt modelId="{93A236D2-0C8F-4391-A35A-6A478CBA3114}" type="sibTrans" cxnId="{7764C704-EE02-43E3-8946-D5F3B46D5271}">
      <dgm:prSet/>
      <dgm:spPr/>
      <dgm:t>
        <a:bodyPr/>
        <a:lstStyle/>
        <a:p>
          <a:endParaRPr lang="ru-RU"/>
        </a:p>
      </dgm:t>
    </dgm:pt>
    <dgm:pt modelId="{8749B345-C566-44E2-8B68-38734AC9062B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smtClean="0">
              <a:solidFill>
                <a:schemeClr val="tx1"/>
              </a:solidFill>
            </a:rPr>
            <a:t>Школы</a:t>
          </a:r>
          <a:endParaRPr lang="ru-RU" sz="1600" dirty="0">
            <a:solidFill>
              <a:schemeClr val="tx1"/>
            </a:solidFill>
          </a:endParaRPr>
        </a:p>
      </dgm:t>
    </dgm:pt>
    <dgm:pt modelId="{F24C4AB7-A325-441F-800D-162036836C06}" type="parTrans" cxnId="{CD91D12B-A4B8-461B-9647-4F2812F9AF11}">
      <dgm:prSet/>
      <dgm:spPr/>
      <dgm:t>
        <a:bodyPr/>
        <a:lstStyle/>
        <a:p>
          <a:endParaRPr lang="ru-RU"/>
        </a:p>
      </dgm:t>
    </dgm:pt>
    <dgm:pt modelId="{363678B1-2BBA-4724-A65C-64DBE3B488AF}" type="sibTrans" cxnId="{CD91D12B-A4B8-461B-9647-4F2812F9AF11}">
      <dgm:prSet/>
      <dgm:spPr/>
      <dgm:t>
        <a:bodyPr/>
        <a:lstStyle/>
        <a:p>
          <a:endParaRPr lang="ru-RU"/>
        </a:p>
      </dgm:t>
    </dgm:pt>
    <dgm:pt modelId="{822456EB-0006-4BE7-A440-404E60949354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Учреждения по внешкольной работе (многопрофильные)</a:t>
          </a:r>
          <a:endParaRPr lang="ru-RU" sz="1600" dirty="0">
            <a:solidFill>
              <a:schemeClr val="tx1"/>
            </a:solidFill>
          </a:endParaRPr>
        </a:p>
      </dgm:t>
    </dgm:pt>
    <dgm:pt modelId="{E4658DD3-BDA3-4011-A09A-80F4434D1D00}" type="parTrans" cxnId="{CB8267A2-AB6E-4A57-845D-0FA7C11F7144}">
      <dgm:prSet/>
      <dgm:spPr/>
      <dgm:t>
        <a:bodyPr/>
        <a:lstStyle/>
        <a:p>
          <a:endParaRPr lang="ru-RU"/>
        </a:p>
      </dgm:t>
    </dgm:pt>
    <dgm:pt modelId="{45D2FE74-8C14-4D70-BDA2-0C0F72E8BB81}" type="sibTrans" cxnId="{CB8267A2-AB6E-4A57-845D-0FA7C11F7144}">
      <dgm:prSet/>
      <dgm:spPr/>
      <dgm:t>
        <a:bodyPr/>
        <a:lstStyle/>
        <a:p>
          <a:endParaRPr lang="ru-RU"/>
        </a:p>
      </dgm:t>
    </dgm:pt>
    <dgm:pt modelId="{3E68A2E4-2958-4E1F-864B-F5304EA91267}" type="pres">
      <dgm:prSet presAssocID="{0C7247F7-F314-462C-B485-30396757631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F2EA42-0211-4AF5-B7D8-DB58F770E8B0}" type="pres">
      <dgm:prSet presAssocID="{D9D318C7-ADF4-4603-9E2A-8EC0376D5476}" presName="compositeNode" presStyleCnt="0">
        <dgm:presLayoutVars>
          <dgm:bulletEnabled val="1"/>
        </dgm:presLayoutVars>
      </dgm:prSet>
      <dgm:spPr/>
    </dgm:pt>
    <dgm:pt modelId="{9090DF67-137A-4ED7-9419-86FE647F89D6}" type="pres">
      <dgm:prSet presAssocID="{D9D318C7-ADF4-4603-9E2A-8EC0376D5476}" presName="image" presStyleLbl="fgImgPlace1" presStyleIdx="0" presStyleCnt="4" custAng="5400000" custLinFactNeighborX="78142" custLinFactNeighborY="6046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4DBC98F-7770-4BBD-8A05-0D7C0349C3C4}" type="pres">
      <dgm:prSet presAssocID="{D9D318C7-ADF4-4603-9E2A-8EC0376D5476}" presName="childNode" presStyleLbl="node1" presStyleIdx="0" presStyleCnt="4" custAng="5400000" custScaleY="68309" custLinFactNeighborX="85714" custLinFactNeighborY="-24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12365-B639-4887-A351-FC355A226B3A}" type="pres">
      <dgm:prSet presAssocID="{D9D318C7-ADF4-4603-9E2A-8EC0376D5476}" presName="parentNode" presStyleLbl="revTx" presStyleIdx="0" presStyleCnt="4" custAng="5400000" custScaleY="47238" custLinFactX="398681" custLinFactNeighborX="400000" custLinFactNeighborY="-43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3CAE4-CB1C-4E9F-88A2-C0D0A0296328}" type="pres">
      <dgm:prSet presAssocID="{5B406311-784B-4986-BC57-CDE047678389}" presName="sibTrans" presStyleCnt="0"/>
      <dgm:spPr/>
    </dgm:pt>
    <dgm:pt modelId="{FDFA7ACC-9249-427B-B725-2E607E67F0B7}" type="pres">
      <dgm:prSet presAssocID="{E8E85866-1998-4234-89EF-129BDA98BD83}" presName="compositeNode" presStyleCnt="0">
        <dgm:presLayoutVars>
          <dgm:bulletEnabled val="1"/>
        </dgm:presLayoutVars>
      </dgm:prSet>
      <dgm:spPr/>
    </dgm:pt>
    <dgm:pt modelId="{3ACCD75B-4FBE-49AB-A4B2-60233AC0EC94}" type="pres">
      <dgm:prSet presAssocID="{E8E85866-1998-4234-89EF-129BDA98BD83}" presName="image" presStyleLbl="fgImgPlace1" presStyleIdx="1" presStyleCnt="4" custAng="5400000" custLinFactX="200000" custLinFactNeighborX="239813" custLinFactNeighborY="32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540EB6E-AAB3-40E7-8086-295D377A675A}" type="pres">
      <dgm:prSet presAssocID="{E8E85866-1998-4234-89EF-129BDA98BD83}" presName="childNode" presStyleLbl="node1" presStyleIdx="1" presStyleCnt="4" custAng="5400000" custScaleX="105830" custScaleY="76602" custLinFactX="100000" custLinFactNeighborX="151748" custLinFactNeighborY="-25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EC41B-697B-4AF9-9703-55C601A29E79}" type="pres">
      <dgm:prSet presAssocID="{E8E85866-1998-4234-89EF-129BDA98BD83}" presName="parentNode" presStyleLbl="revTx" presStyleIdx="1" presStyleCnt="4" custAng="5400000" custScaleY="58456" custLinFactX="783385" custLinFactNeighborX="800000" custLinFactNeighborY="-435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F2917-A8FB-4895-8A82-DC1584C44ECE}" type="pres">
      <dgm:prSet presAssocID="{97CE2812-F7C3-4018-A409-2CAD22988C17}" presName="sibTrans" presStyleCnt="0"/>
      <dgm:spPr/>
    </dgm:pt>
    <dgm:pt modelId="{E855E675-6B12-434E-A99D-AF96C3648CD3}" type="pres">
      <dgm:prSet presAssocID="{DD5EBE27-8965-46E2-89EE-BB509114F1B7}" presName="compositeNode" presStyleCnt="0">
        <dgm:presLayoutVars>
          <dgm:bulletEnabled val="1"/>
        </dgm:presLayoutVars>
      </dgm:prSet>
      <dgm:spPr/>
    </dgm:pt>
    <dgm:pt modelId="{B589D194-DF91-4533-9426-D7B9BE7EF415}" type="pres">
      <dgm:prSet presAssocID="{DD5EBE27-8965-46E2-89EE-BB509114F1B7}" presName="image" presStyleLbl="fgImgPlace1" presStyleIdx="2" presStyleCnt="4" custAng="5400000" custLinFactX="-300000" custLinFactY="200000" custLinFactNeighborX="-375514" custLinFactNeighborY="28746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2D39901-D0C3-4CE3-AF5C-F66548C6D325}" type="pres">
      <dgm:prSet presAssocID="{DD5EBE27-8965-46E2-89EE-BB509114F1B7}" presName="childNode" presStyleLbl="node1" presStyleIdx="2" presStyleCnt="4" custAng="5400000" custScaleX="106179" custScaleY="70311" custLinFactX="-100000" custLinFactNeighborX="-116323" custLinFactNeighborY="30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12C69-EC98-4507-9F16-892B008CEFE8}" type="pres">
      <dgm:prSet presAssocID="{DD5EBE27-8965-46E2-89EE-BB509114F1B7}" presName="parentNode" presStyleLbl="revTx" presStyleIdx="2" presStyleCnt="4" custAng="5400000" custScaleX="144303" custScaleY="63971" custLinFactX="-300000" custLinFactNeighborX="-314295" custLinFactNeighborY="9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6484D-2061-4105-BF8A-4A4F955DB04D}" type="pres">
      <dgm:prSet presAssocID="{5297712B-6016-4E2E-959E-4AF7C8A9D26B}" presName="sibTrans" presStyleCnt="0"/>
      <dgm:spPr/>
    </dgm:pt>
    <dgm:pt modelId="{759D1338-6607-49AA-AF81-82500FE2BC8A}" type="pres">
      <dgm:prSet presAssocID="{8BE87127-2668-49BC-976B-3632E70670B3}" presName="compositeNode" presStyleCnt="0">
        <dgm:presLayoutVars>
          <dgm:bulletEnabled val="1"/>
        </dgm:presLayoutVars>
      </dgm:prSet>
      <dgm:spPr/>
    </dgm:pt>
    <dgm:pt modelId="{DE174DFE-DEE0-4370-A059-3A2638629819}" type="pres">
      <dgm:prSet presAssocID="{8BE87127-2668-49BC-976B-3632E70670B3}" presName="image" presStyleLbl="fgImgPlace1" presStyleIdx="3" presStyleCnt="4" custAng="5400000" custLinFactX="-132124" custLinFactY="200783" custLinFactNeighborX="-200000" custLinFactNeighborY="30000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087E60B-6CF0-4F9A-ABE7-BD12E3C3D34F}" type="pres">
      <dgm:prSet presAssocID="{8BE87127-2668-49BC-976B-3632E70670B3}" presName="childNode" presStyleLbl="node1" presStyleIdx="3" presStyleCnt="4" custAng="5400000" custScaleX="100072" custScaleY="75741" custLinFactNeighborX="-64456" custLinFactNeighborY="30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F1EE3-6BFD-4743-A901-2C04D706C558}" type="pres">
      <dgm:prSet presAssocID="{8BE87127-2668-49BC-976B-3632E70670B3}" presName="parentNode" presStyleLbl="revTx" presStyleIdx="3" presStyleCnt="4" custAng="5400000" custScaleX="111630" custScaleY="49813" custLinFactNeighborX="-1304" custLinFactNeighborY="10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6B13B-6321-4584-BE04-FB4830B3B72C}" type="presOf" srcId="{837F71EA-3427-4947-AE07-76681A8205C0}" destId="{22D39901-D0C3-4CE3-AF5C-F66548C6D325}" srcOrd="0" destOrd="2" presId="urn:microsoft.com/office/officeart/2005/8/layout/hList2"/>
    <dgm:cxn modelId="{4EA7EFD2-F544-462C-9CBB-0AB25178A860}" srcId="{DD5EBE27-8965-46E2-89EE-BB509114F1B7}" destId="{615B00B9-2738-4D07-8E2D-9C726981B2D1}" srcOrd="0" destOrd="0" parTransId="{8A41E9B5-A5D7-47FF-B5A3-1C11F75E6D17}" sibTransId="{6425A5A3-084E-40B4-A299-0FB004C7823F}"/>
    <dgm:cxn modelId="{B01E1FDE-D657-4595-9455-E37A895139FC}" type="presOf" srcId="{E35FC41C-BA3C-43B8-A153-C9134459C334}" destId="{1540EB6E-AAB3-40E7-8086-295D377A675A}" srcOrd="0" destOrd="3" presId="urn:microsoft.com/office/officeart/2005/8/layout/hList2"/>
    <dgm:cxn modelId="{538D694E-3869-4126-AED8-89633E66DEF1}" srcId="{DD5EBE27-8965-46E2-89EE-BB509114F1B7}" destId="{837F71EA-3427-4947-AE07-76681A8205C0}" srcOrd="2" destOrd="0" parTransId="{BCB5A57E-B89D-49FB-909F-3E7FE2BCCBE9}" sibTransId="{DE7B31B9-1F1C-4130-ADB0-7156D2EB56D6}"/>
    <dgm:cxn modelId="{7764C704-EE02-43E3-8946-D5F3B46D5271}" srcId="{8BE87127-2668-49BC-976B-3632E70670B3}" destId="{FACD3B23-550B-4761-8B8E-8442981ACDCB}" srcOrd="0" destOrd="0" parTransId="{1922ADF2-37B3-4EBD-9AE7-BA1E5E1EA0F7}" sibTransId="{93A236D2-0C8F-4391-A35A-6A478CBA3114}"/>
    <dgm:cxn modelId="{A670DBB7-EF67-471B-B3C7-7797884713AF}" srcId="{0C7247F7-F314-462C-B485-30396757631D}" destId="{D9D318C7-ADF4-4603-9E2A-8EC0376D5476}" srcOrd="0" destOrd="0" parTransId="{D24D7DD1-2DDC-4918-A1B5-F7101317A251}" sibTransId="{5B406311-784B-4986-BC57-CDE047678389}"/>
    <dgm:cxn modelId="{6EF7D36E-361D-4D5C-8E32-4147BA13838F}" type="presOf" srcId="{307CFCB1-4B95-48C5-8D5E-F15CC4AD555F}" destId="{84DBC98F-7770-4BBD-8A05-0D7C0349C3C4}" srcOrd="0" destOrd="0" presId="urn:microsoft.com/office/officeart/2005/8/layout/hList2"/>
    <dgm:cxn modelId="{CD91D12B-A4B8-461B-9647-4F2812F9AF11}" srcId="{8BE87127-2668-49BC-976B-3632E70670B3}" destId="{8749B345-C566-44E2-8B68-38734AC9062B}" srcOrd="1" destOrd="0" parTransId="{F24C4AB7-A325-441F-800D-162036836C06}" sibTransId="{363678B1-2BBA-4724-A65C-64DBE3B488AF}"/>
    <dgm:cxn modelId="{A3B86831-1D09-49DA-836F-9D77D6669695}" type="presOf" srcId="{E8E85866-1998-4234-89EF-129BDA98BD83}" destId="{629EC41B-697B-4AF9-9703-55C601A29E79}" srcOrd="0" destOrd="0" presId="urn:microsoft.com/office/officeart/2005/8/layout/hList2"/>
    <dgm:cxn modelId="{1C148277-B099-486F-9679-1D0A0D003C57}" type="presOf" srcId="{AD4361E3-6C3C-4F07-A55A-68889A674AE9}" destId="{22D39901-D0C3-4CE3-AF5C-F66548C6D325}" srcOrd="0" destOrd="3" presId="urn:microsoft.com/office/officeart/2005/8/layout/hList2"/>
    <dgm:cxn modelId="{409DF2E6-74AA-4472-A580-2943B6C59E39}" type="presOf" srcId="{822456EB-0006-4BE7-A440-404E60949354}" destId="{F087E60B-6CF0-4F9A-ABE7-BD12E3C3D34F}" srcOrd="0" destOrd="2" presId="urn:microsoft.com/office/officeart/2005/8/layout/hList2"/>
    <dgm:cxn modelId="{09D9963D-8DAA-49C9-AB01-F8538DDE4D31}" srcId="{0C7247F7-F314-462C-B485-30396757631D}" destId="{8BE87127-2668-49BC-976B-3632E70670B3}" srcOrd="3" destOrd="0" parTransId="{9C42E570-995A-49E5-B6EC-5C7B86C6E92D}" sibTransId="{B6A4F6BB-BF5C-40B5-BE18-E735F937A0FB}"/>
    <dgm:cxn modelId="{DACD9918-8715-4631-9EA6-05AACC512071}" srcId="{E8E85866-1998-4234-89EF-129BDA98BD83}" destId="{BA96FA0B-8E5F-4642-9584-034601CC1209}" srcOrd="0" destOrd="0" parTransId="{F0848FF1-B4F4-4323-B877-DFA3BB4E2A42}" sibTransId="{CF236259-6C46-4855-8A47-D558737817AC}"/>
    <dgm:cxn modelId="{2B273BD0-B30F-4EEF-92E3-1EA75F29CCCC}" type="presOf" srcId="{DD5EBE27-8965-46E2-89EE-BB509114F1B7}" destId="{E5612C69-EC98-4507-9F16-892B008CEFE8}" srcOrd="0" destOrd="0" presId="urn:microsoft.com/office/officeart/2005/8/layout/hList2"/>
    <dgm:cxn modelId="{CB8267A2-AB6E-4A57-845D-0FA7C11F7144}" srcId="{8BE87127-2668-49BC-976B-3632E70670B3}" destId="{822456EB-0006-4BE7-A440-404E60949354}" srcOrd="2" destOrd="0" parTransId="{E4658DD3-BDA3-4011-A09A-80F4434D1D00}" sibTransId="{45D2FE74-8C14-4D70-BDA2-0C0F72E8BB81}"/>
    <dgm:cxn modelId="{0BC75329-EF51-4846-8EDC-DADD7DE91FDE}" type="presOf" srcId="{8749B345-C566-44E2-8B68-38734AC9062B}" destId="{F087E60B-6CF0-4F9A-ABE7-BD12E3C3D34F}" srcOrd="0" destOrd="1" presId="urn:microsoft.com/office/officeart/2005/8/layout/hList2"/>
    <dgm:cxn modelId="{A8E42685-DFFD-49AB-BCED-8EB585356A86}" type="presOf" srcId="{D9D318C7-ADF4-4603-9E2A-8EC0376D5476}" destId="{02312365-B639-4887-A351-FC355A226B3A}" srcOrd="0" destOrd="0" presId="urn:microsoft.com/office/officeart/2005/8/layout/hList2"/>
    <dgm:cxn modelId="{24F25D00-1FCF-4F73-AD2D-06DA0DB62D31}" type="presOf" srcId="{FACD3B23-550B-4761-8B8E-8442981ACDCB}" destId="{F087E60B-6CF0-4F9A-ABE7-BD12E3C3D34F}" srcOrd="0" destOrd="0" presId="urn:microsoft.com/office/officeart/2005/8/layout/hList2"/>
    <dgm:cxn modelId="{7B418ABA-6F5F-4181-9864-51647F42A794}" srcId="{D9D318C7-ADF4-4603-9E2A-8EC0376D5476}" destId="{307CFCB1-4B95-48C5-8D5E-F15CC4AD555F}" srcOrd="0" destOrd="0" parTransId="{E086AC57-66FD-42A2-9A78-A03A53B28970}" sibTransId="{6AB2F7B7-1FE1-477E-A204-BBD9BCA563BD}"/>
    <dgm:cxn modelId="{40B1227D-19D6-4A61-BAE0-BF378A525C75}" srcId="{0C7247F7-F314-462C-B485-30396757631D}" destId="{DD5EBE27-8965-46E2-89EE-BB509114F1B7}" srcOrd="2" destOrd="0" parTransId="{139ACDE1-6765-48F1-9FD6-A4486604A43D}" sibTransId="{5297712B-6016-4E2E-959E-4AF7C8A9D26B}"/>
    <dgm:cxn modelId="{0013518B-9301-490F-A841-21EFD85476B4}" srcId="{E8E85866-1998-4234-89EF-129BDA98BD83}" destId="{5EBA1550-4C4C-4225-8E5B-1F9935009B36}" srcOrd="1" destOrd="0" parTransId="{975A1383-C573-433A-8C87-B21F6047983E}" sibTransId="{5EF23AAD-28E7-4702-9EE2-A8B70A6A7D4F}"/>
    <dgm:cxn modelId="{BD55C9F3-C1D2-4D24-B40E-654025E27E71}" srcId="{E8E85866-1998-4234-89EF-129BDA98BD83}" destId="{2906FE67-F756-4C50-B9FD-CBB3F4F2C6BB}" srcOrd="2" destOrd="0" parTransId="{47628272-25C9-493C-B88F-E3E68B91C6A8}" sibTransId="{B20B5EB5-4978-42F9-88BC-8145519ECD83}"/>
    <dgm:cxn modelId="{86141819-1644-49C0-AA67-F7E338178807}" type="presOf" srcId="{BA96FA0B-8E5F-4642-9584-034601CC1209}" destId="{1540EB6E-AAB3-40E7-8086-295D377A675A}" srcOrd="0" destOrd="0" presId="urn:microsoft.com/office/officeart/2005/8/layout/hList2"/>
    <dgm:cxn modelId="{EEE2C680-0D05-44E9-A0E0-22B49EBEE880}" type="presOf" srcId="{CF044A87-EB11-4212-B7D2-2254760D4D20}" destId="{22D39901-D0C3-4CE3-AF5C-F66548C6D325}" srcOrd="0" destOrd="1" presId="urn:microsoft.com/office/officeart/2005/8/layout/hList2"/>
    <dgm:cxn modelId="{66AE167A-3AB9-4FD9-9F18-2BE2D76C8E67}" type="presOf" srcId="{5EBA1550-4C4C-4225-8E5B-1F9935009B36}" destId="{1540EB6E-AAB3-40E7-8086-295D377A675A}" srcOrd="0" destOrd="1" presId="urn:microsoft.com/office/officeart/2005/8/layout/hList2"/>
    <dgm:cxn modelId="{9E19F343-D74C-46B4-A349-4DF522CB20DC}" srcId="{DD5EBE27-8965-46E2-89EE-BB509114F1B7}" destId="{AD4361E3-6C3C-4F07-A55A-68889A674AE9}" srcOrd="3" destOrd="0" parTransId="{9A2D8FF9-7F67-4E08-B6E2-6782B3FAD2F4}" sibTransId="{20441E03-E1ED-4D98-B2A9-B1C1E457CD19}"/>
    <dgm:cxn modelId="{60B6A14F-5DAD-4D7A-908D-F19F84EEF6E6}" type="presOf" srcId="{2906FE67-F756-4C50-B9FD-CBB3F4F2C6BB}" destId="{1540EB6E-AAB3-40E7-8086-295D377A675A}" srcOrd="0" destOrd="2" presId="urn:microsoft.com/office/officeart/2005/8/layout/hList2"/>
    <dgm:cxn modelId="{68EA32DC-A1E4-467F-81C5-B9155D8B6427}" type="presOf" srcId="{615B00B9-2738-4D07-8E2D-9C726981B2D1}" destId="{22D39901-D0C3-4CE3-AF5C-F66548C6D325}" srcOrd="0" destOrd="0" presId="urn:microsoft.com/office/officeart/2005/8/layout/hList2"/>
    <dgm:cxn modelId="{AC20E2FA-F367-44CC-80E3-D964B8A70404}" type="presOf" srcId="{8BE87127-2668-49BC-976B-3632E70670B3}" destId="{4EDF1EE3-6BFD-4743-A901-2C04D706C558}" srcOrd="0" destOrd="0" presId="urn:microsoft.com/office/officeart/2005/8/layout/hList2"/>
    <dgm:cxn modelId="{D4829E0B-7C4C-4D1A-9C08-A1C6970E8363}" srcId="{E8E85866-1998-4234-89EF-129BDA98BD83}" destId="{E35FC41C-BA3C-43B8-A153-C9134459C334}" srcOrd="3" destOrd="0" parTransId="{EEC27AB7-F923-42A6-9E52-4BE4637A9CD0}" sibTransId="{3476E56C-B2C8-4C19-A789-9EC2AA783D6D}"/>
    <dgm:cxn modelId="{45297A9C-1C1C-4D52-BCF2-617B36EB40C8}" type="presOf" srcId="{0C7247F7-F314-462C-B485-30396757631D}" destId="{3E68A2E4-2958-4E1F-864B-F5304EA91267}" srcOrd="0" destOrd="0" presId="urn:microsoft.com/office/officeart/2005/8/layout/hList2"/>
    <dgm:cxn modelId="{CAC84691-C857-4432-BE77-29032725DE93}" srcId="{DD5EBE27-8965-46E2-89EE-BB509114F1B7}" destId="{CF044A87-EB11-4212-B7D2-2254760D4D20}" srcOrd="1" destOrd="0" parTransId="{7078C3C2-4234-44B2-BD37-AD4E9E159EA2}" sibTransId="{FD6E1D30-9345-4859-9E3C-0F5269F969FD}"/>
    <dgm:cxn modelId="{A872798E-654D-46A4-83B9-F0BC7884C922}" srcId="{0C7247F7-F314-462C-B485-30396757631D}" destId="{E8E85866-1998-4234-89EF-129BDA98BD83}" srcOrd="1" destOrd="0" parTransId="{032E0FD9-E7E3-43A7-A9A0-BF6F022231D8}" sibTransId="{97CE2812-F7C3-4018-A409-2CAD22988C17}"/>
    <dgm:cxn modelId="{F5C1258F-CFF5-47BF-92E6-919280745069}" type="presParOf" srcId="{3E68A2E4-2958-4E1F-864B-F5304EA91267}" destId="{44F2EA42-0211-4AF5-B7D8-DB58F770E8B0}" srcOrd="0" destOrd="0" presId="urn:microsoft.com/office/officeart/2005/8/layout/hList2"/>
    <dgm:cxn modelId="{BC89DB83-454C-4C86-B82F-C804AF96B641}" type="presParOf" srcId="{44F2EA42-0211-4AF5-B7D8-DB58F770E8B0}" destId="{9090DF67-137A-4ED7-9419-86FE647F89D6}" srcOrd="0" destOrd="0" presId="urn:microsoft.com/office/officeart/2005/8/layout/hList2"/>
    <dgm:cxn modelId="{C8098F58-E65C-4364-BFA1-2DED18A16E16}" type="presParOf" srcId="{44F2EA42-0211-4AF5-B7D8-DB58F770E8B0}" destId="{84DBC98F-7770-4BBD-8A05-0D7C0349C3C4}" srcOrd="1" destOrd="0" presId="urn:microsoft.com/office/officeart/2005/8/layout/hList2"/>
    <dgm:cxn modelId="{F5DB7D97-1866-4AD7-A427-0253B7DE0E69}" type="presParOf" srcId="{44F2EA42-0211-4AF5-B7D8-DB58F770E8B0}" destId="{02312365-B639-4887-A351-FC355A226B3A}" srcOrd="2" destOrd="0" presId="urn:microsoft.com/office/officeart/2005/8/layout/hList2"/>
    <dgm:cxn modelId="{3694F020-FFA1-45CC-8A5A-26F4210E6757}" type="presParOf" srcId="{3E68A2E4-2958-4E1F-864B-F5304EA91267}" destId="{8A13CAE4-CB1C-4E9F-88A2-C0D0A0296328}" srcOrd="1" destOrd="0" presId="urn:microsoft.com/office/officeart/2005/8/layout/hList2"/>
    <dgm:cxn modelId="{FFC027D4-577C-4567-8033-816E331FA5B4}" type="presParOf" srcId="{3E68A2E4-2958-4E1F-864B-F5304EA91267}" destId="{FDFA7ACC-9249-427B-B725-2E607E67F0B7}" srcOrd="2" destOrd="0" presId="urn:microsoft.com/office/officeart/2005/8/layout/hList2"/>
    <dgm:cxn modelId="{006DAABB-B75F-4AFF-8E35-7292D72AA26D}" type="presParOf" srcId="{FDFA7ACC-9249-427B-B725-2E607E67F0B7}" destId="{3ACCD75B-4FBE-49AB-A4B2-60233AC0EC94}" srcOrd="0" destOrd="0" presId="urn:microsoft.com/office/officeart/2005/8/layout/hList2"/>
    <dgm:cxn modelId="{14F6C463-8CD7-4114-832A-A444CCC91986}" type="presParOf" srcId="{FDFA7ACC-9249-427B-B725-2E607E67F0B7}" destId="{1540EB6E-AAB3-40E7-8086-295D377A675A}" srcOrd="1" destOrd="0" presId="urn:microsoft.com/office/officeart/2005/8/layout/hList2"/>
    <dgm:cxn modelId="{7692D661-35B3-497E-ADE5-39F81A2AA995}" type="presParOf" srcId="{FDFA7ACC-9249-427B-B725-2E607E67F0B7}" destId="{629EC41B-697B-4AF9-9703-55C601A29E79}" srcOrd="2" destOrd="0" presId="urn:microsoft.com/office/officeart/2005/8/layout/hList2"/>
    <dgm:cxn modelId="{456E3803-BE7A-46EE-B7F8-67F0F5BE88B9}" type="presParOf" srcId="{3E68A2E4-2958-4E1F-864B-F5304EA91267}" destId="{744F2917-A8FB-4895-8A82-DC1584C44ECE}" srcOrd="3" destOrd="0" presId="urn:microsoft.com/office/officeart/2005/8/layout/hList2"/>
    <dgm:cxn modelId="{AD1928FB-3468-4F2E-A5B4-AA94970E32F2}" type="presParOf" srcId="{3E68A2E4-2958-4E1F-864B-F5304EA91267}" destId="{E855E675-6B12-434E-A99D-AF96C3648CD3}" srcOrd="4" destOrd="0" presId="urn:microsoft.com/office/officeart/2005/8/layout/hList2"/>
    <dgm:cxn modelId="{36707712-00BE-4355-8339-836B963AC073}" type="presParOf" srcId="{E855E675-6B12-434E-A99D-AF96C3648CD3}" destId="{B589D194-DF91-4533-9426-D7B9BE7EF415}" srcOrd="0" destOrd="0" presId="urn:microsoft.com/office/officeart/2005/8/layout/hList2"/>
    <dgm:cxn modelId="{382E039C-E124-4C31-A066-CB271A42D62B}" type="presParOf" srcId="{E855E675-6B12-434E-A99D-AF96C3648CD3}" destId="{22D39901-D0C3-4CE3-AF5C-F66548C6D325}" srcOrd="1" destOrd="0" presId="urn:microsoft.com/office/officeart/2005/8/layout/hList2"/>
    <dgm:cxn modelId="{7BDD931A-814B-4C9A-9BCB-9CF17255CB1C}" type="presParOf" srcId="{E855E675-6B12-434E-A99D-AF96C3648CD3}" destId="{E5612C69-EC98-4507-9F16-892B008CEFE8}" srcOrd="2" destOrd="0" presId="urn:microsoft.com/office/officeart/2005/8/layout/hList2"/>
    <dgm:cxn modelId="{46D32D34-879C-4DC6-8E79-B253C73A7E97}" type="presParOf" srcId="{3E68A2E4-2958-4E1F-864B-F5304EA91267}" destId="{1106484D-2061-4105-BF8A-4A4F955DB04D}" srcOrd="5" destOrd="0" presId="urn:microsoft.com/office/officeart/2005/8/layout/hList2"/>
    <dgm:cxn modelId="{7FBEC857-4BA4-4314-8BF9-B1AC596681C7}" type="presParOf" srcId="{3E68A2E4-2958-4E1F-864B-F5304EA91267}" destId="{759D1338-6607-49AA-AF81-82500FE2BC8A}" srcOrd="6" destOrd="0" presId="urn:microsoft.com/office/officeart/2005/8/layout/hList2"/>
    <dgm:cxn modelId="{34ADFA6F-8308-4E7B-8B72-7CA3F5897440}" type="presParOf" srcId="{759D1338-6607-49AA-AF81-82500FE2BC8A}" destId="{DE174DFE-DEE0-4370-A059-3A2638629819}" srcOrd="0" destOrd="0" presId="urn:microsoft.com/office/officeart/2005/8/layout/hList2"/>
    <dgm:cxn modelId="{44276BE4-6C89-4F8C-A8DE-B3EF07C125CF}" type="presParOf" srcId="{759D1338-6607-49AA-AF81-82500FE2BC8A}" destId="{F087E60B-6CF0-4F9A-ABE7-BD12E3C3D34F}" srcOrd="1" destOrd="0" presId="urn:microsoft.com/office/officeart/2005/8/layout/hList2"/>
    <dgm:cxn modelId="{4CA9C09F-7590-4532-9358-82EB5CE56ADB}" type="presParOf" srcId="{759D1338-6607-49AA-AF81-82500FE2BC8A}" destId="{4EDF1EE3-6BFD-4743-A901-2C04D706C558}" srcOrd="2" destOrd="0" presId="urn:microsoft.com/office/officeart/2005/8/layout/h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4E85E8-A1CB-4468-87FE-059852DA31C2}">
      <dsp:nvSpPr>
        <dsp:cNvPr id="0" name=""/>
        <dsp:cNvSpPr/>
      </dsp:nvSpPr>
      <dsp:spPr>
        <a:xfrm>
          <a:off x="3028971" y="1862"/>
          <a:ext cx="4543456" cy="13905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органы государственной власти;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учреждения, созданные в рамках реализации Федеральных законов и положений, выполняющие контрольные, надзорные или социально значимые функции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28971" y="1862"/>
        <a:ext cx="4543456" cy="1390529"/>
      </dsp:txXfrm>
    </dsp:sp>
    <dsp:sp modelId="{25BAEB9D-1815-40A8-BD01-15A28FCB05CF}">
      <dsp:nvSpPr>
        <dsp:cNvPr id="0" name=""/>
        <dsp:cNvSpPr/>
      </dsp:nvSpPr>
      <dsp:spPr>
        <a:xfrm>
          <a:off x="0" y="2223"/>
          <a:ext cx="3028971" cy="1390529"/>
        </a:xfrm>
        <a:prstGeom prst="roundRect">
          <a:avLst/>
        </a:prstGeom>
        <a:solidFill>
          <a:srgbClr val="33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Казенное учреждение</a:t>
          </a:r>
          <a:endParaRPr lang="ru-RU" sz="3400" kern="1200" dirty="0"/>
        </a:p>
      </dsp:txBody>
      <dsp:txXfrm>
        <a:off x="0" y="2223"/>
        <a:ext cx="3028971" cy="1390529"/>
      </dsp:txXfrm>
    </dsp:sp>
    <dsp:sp modelId="{F90E2D3D-0A06-4A28-BD48-5DEE5404AF7B}">
      <dsp:nvSpPr>
        <dsp:cNvPr id="0" name=""/>
        <dsp:cNvSpPr/>
      </dsp:nvSpPr>
      <dsp:spPr>
        <a:xfrm>
          <a:off x="3033408" y="1531806"/>
          <a:ext cx="4539019" cy="1651295"/>
        </a:xfrm>
        <a:prstGeom prst="rightArrow">
          <a:avLst>
            <a:gd name="adj1" fmla="val 75000"/>
            <a:gd name="adj2" fmla="val 50000"/>
          </a:avLst>
        </a:prstGeom>
        <a:solidFill>
          <a:srgbClr val="66FF66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учреждения, оказывающие государственные услуги в рамках государственного задания учредителя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учреждения, имеющие внебюджетную деятельность</a:t>
          </a:r>
          <a:endParaRPr lang="ru-RU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033408" y="1531806"/>
        <a:ext cx="4539019" cy="1651295"/>
      </dsp:txXfrm>
    </dsp:sp>
    <dsp:sp modelId="{65D07152-FF76-48FE-967F-108D8CF8FD89}">
      <dsp:nvSpPr>
        <dsp:cNvPr id="0" name=""/>
        <dsp:cNvSpPr/>
      </dsp:nvSpPr>
      <dsp:spPr>
        <a:xfrm>
          <a:off x="3697" y="1662189"/>
          <a:ext cx="3026013" cy="139052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Бюджетное учреждение</a:t>
          </a:r>
          <a:endParaRPr lang="ru-RU" sz="3400" kern="1200" dirty="0"/>
        </a:p>
      </dsp:txBody>
      <dsp:txXfrm>
        <a:off x="3697" y="1662189"/>
        <a:ext cx="3026013" cy="1390529"/>
      </dsp:txXfrm>
    </dsp:sp>
    <dsp:sp modelId="{E5589D90-5B5E-4A7E-905F-F053F463E99B}">
      <dsp:nvSpPr>
        <dsp:cNvPr id="0" name=""/>
        <dsp:cNvSpPr/>
      </dsp:nvSpPr>
      <dsp:spPr>
        <a:xfrm>
          <a:off x="3028971" y="3322154"/>
          <a:ext cx="4543456" cy="1390529"/>
        </a:xfrm>
        <a:prstGeom prst="rightArrow">
          <a:avLst>
            <a:gd name="adj1" fmla="val 75000"/>
            <a:gd name="adj2" fmla="val 50000"/>
          </a:avLst>
        </a:prstGeom>
        <a:solidFill>
          <a:srgbClr val="FFCCCC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продолжение работы по изменению типа бюджетных учреждений в рамках сформированной концепции (учитывая отмену упрощенной системы налогообложения)</a:t>
          </a:r>
          <a:endParaRPr lang="ru-RU" sz="1400" kern="1200" dirty="0"/>
        </a:p>
      </dsp:txBody>
      <dsp:txXfrm>
        <a:off x="3028971" y="3322154"/>
        <a:ext cx="4543456" cy="1390529"/>
      </dsp:txXfrm>
    </dsp:sp>
    <dsp:sp modelId="{6CE12B3F-2963-4A92-BAF1-87B4DA592451}">
      <dsp:nvSpPr>
        <dsp:cNvPr id="0" name=""/>
        <dsp:cNvSpPr/>
      </dsp:nvSpPr>
      <dsp:spPr>
        <a:xfrm>
          <a:off x="0" y="3322154"/>
          <a:ext cx="3028971" cy="1390529"/>
        </a:xfrm>
        <a:prstGeom prst="roundRect">
          <a:avLst/>
        </a:prstGeom>
        <a:solidFill>
          <a:srgbClr val="FF99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Автономные учреждения</a:t>
          </a:r>
          <a:endParaRPr lang="ru-RU" sz="3400" kern="1200" dirty="0"/>
        </a:p>
      </dsp:txBody>
      <dsp:txXfrm>
        <a:off x="0" y="3322154"/>
        <a:ext cx="3028971" cy="13905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312365-B639-4887-A351-FC355A226B3A}">
      <dsp:nvSpPr>
        <dsp:cNvPr id="0" name=""/>
        <dsp:cNvSpPr/>
      </dsp:nvSpPr>
      <dsp:spPr>
        <a:xfrm>
          <a:off x="836234" y="699602"/>
          <a:ext cx="4959225" cy="22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7235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66FF"/>
              </a:solidFill>
            </a:rPr>
            <a:t>Министерство здравоохранения</a:t>
          </a:r>
          <a:endParaRPr lang="ru-RU" sz="1400" b="1" kern="1200" dirty="0">
            <a:solidFill>
              <a:srgbClr val="0066FF"/>
            </a:solidFill>
          </a:endParaRPr>
        </a:p>
      </dsp:txBody>
      <dsp:txXfrm>
        <a:off x="836234" y="699602"/>
        <a:ext cx="4959225" cy="223636"/>
      </dsp:txXfrm>
    </dsp:sp>
    <dsp:sp modelId="{84DBC98F-7770-4BBD-8A05-0D7C0349C3C4}">
      <dsp:nvSpPr>
        <dsp:cNvPr id="0" name=""/>
        <dsp:cNvSpPr/>
      </dsp:nvSpPr>
      <dsp:spPr>
        <a:xfrm rot="5400000">
          <a:off x="1940665" y="-193889"/>
          <a:ext cx="1113946" cy="33875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9568" tIns="197235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Учреждения здравоохранения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Медицинские СПО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1940665" y="-193889"/>
        <a:ext cx="1113946" cy="3387597"/>
      </dsp:txXfrm>
    </dsp:sp>
    <dsp:sp modelId="{9090DF67-137A-4ED7-9419-86FE647F89D6}">
      <dsp:nvSpPr>
        <dsp:cNvPr id="0" name=""/>
        <dsp:cNvSpPr/>
      </dsp:nvSpPr>
      <dsp:spPr>
        <a:xfrm rot="5400000">
          <a:off x="355659" y="616637"/>
          <a:ext cx="447272" cy="44727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32BF5-D60F-48C1-998F-6D429323E157}">
      <dsp:nvSpPr>
        <dsp:cNvPr id="0" name=""/>
        <dsp:cNvSpPr/>
      </dsp:nvSpPr>
      <dsp:spPr>
        <a:xfrm>
          <a:off x="571504" y="4357725"/>
          <a:ext cx="4959225" cy="22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7235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66FF"/>
              </a:solidFill>
            </a:rPr>
            <a:t>Министерство образования</a:t>
          </a:r>
          <a:endParaRPr lang="ru-RU" sz="1400" b="1" kern="1200" dirty="0">
            <a:solidFill>
              <a:srgbClr val="0066FF"/>
            </a:solidFill>
          </a:endParaRPr>
        </a:p>
      </dsp:txBody>
      <dsp:txXfrm>
        <a:off x="571504" y="4357725"/>
        <a:ext cx="4959225" cy="223636"/>
      </dsp:txXfrm>
    </dsp:sp>
    <dsp:sp modelId="{795D7100-1DA9-4676-957F-21281EB7D4AC}">
      <dsp:nvSpPr>
        <dsp:cNvPr id="0" name=""/>
        <dsp:cNvSpPr/>
      </dsp:nvSpPr>
      <dsp:spPr>
        <a:xfrm rot="5400000">
          <a:off x="3892901" y="2607007"/>
          <a:ext cx="1113946" cy="4959225"/>
        </a:xfrm>
        <a:prstGeom prst="rect">
          <a:avLst/>
        </a:prstGeom>
        <a:gradFill rotWithShape="0">
          <a:gsLst>
            <a:gs pos="0">
              <a:schemeClr val="accent2">
                <a:hueOff val="3342773"/>
                <a:satOff val="4487"/>
                <a:lumOff val="4265"/>
                <a:alphaOff val="0"/>
                <a:shade val="51000"/>
                <a:satMod val="130000"/>
              </a:schemeClr>
            </a:gs>
            <a:gs pos="80000">
              <a:schemeClr val="accent2">
                <a:hueOff val="3342773"/>
                <a:satOff val="4487"/>
                <a:lumOff val="4265"/>
                <a:alphaOff val="0"/>
                <a:shade val="93000"/>
                <a:satMod val="130000"/>
              </a:schemeClr>
            </a:gs>
            <a:gs pos="100000">
              <a:schemeClr val="accent2">
                <a:hueOff val="3342773"/>
                <a:satOff val="4487"/>
                <a:lumOff val="42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9568" tIns="197235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Детские сады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Школы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Учреждения по внешкольной работе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Педагогические СПО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3892901" y="2607007"/>
        <a:ext cx="1113946" cy="4959225"/>
      </dsp:txXfrm>
    </dsp:sp>
    <dsp:sp modelId="{124CEF67-5731-4417-8760-6FD09FC5C4A9}">
      <dsp:nvSpPr>
        <dsp:cNvPr id="0" name=""/>
        <dsp:cNvSpPr/>
      </dsp:nvSpPr>
      <dsp:spPr>
        <a:xfrm rot="5400000">
          <a:off x="2071701" y="4214844"/>
          <a:ext cx="447272" cy="447272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EC41B-697B-4AF9-9703-55C601A29E79}">
      <dsp:nvSpPr>
        <dsp:cNvPr id="0" name=""/>
        <dsp:cNvSpPr/>
      </dsp:nvSpPr>
      <dsp:spPr>
        <a:xfrm>
          <a:off x="5000659" y="714380"/>
          <a:ext cx="2898965" cy="223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7235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66FF"/>
              </a:solidFill>
            </a:rPr>
            <a:t>Министерство культуры</a:t>
          </a:r>
          <a:endParaRPr lang="ru-RU" sz="1400" b="1" kern="1200" dirty="0">
            <a:solidFill>
              <a:srgbClr val="0066FF"/>
            </a:solidFill>
          </a:endParaRPr>
        </a:p>
      </dsp:txBody>
      <dsp:txXfrm>
        <a:off x="5000659" y="714380"/>
        <a:ext cx="2898965" cy="223636"/>
      </dsp:txXfrm>
    </dsp:sp>
    <dsp:sp modelId="{1540EB6E-AAB3-40E7-8086-295D377A675A}">
      <dsp:nvSpPr>
        <dsp:cNvPr id="0" name=""/>
        <dsp:cNvSpPr/>
      </dsp:nvSpPr>
      <dsp:spPr>
        <a:xfrm rot="5400000">
          <a:off x="6083682" y="-345715"/>
          <a:ext cx="1178889" cy="3798866"/>
        </a:xfrm>
        <a:prstGeom prst="rect">
          <a:avLst/>
        </a:prstGeom>
        <a:gradFill rotWithShape="0">
          <a:gsLst>
            <a:gs pos="0">
              <a:schemeClr val="accent2">
                <a:hueOff val="6685546"/>
                <a:satOff val="8975"/>
                <a:lumOff val="8529"/>
                <a:alphaOff val="0"/>
                <a:shade val="51000"/>
                <a:satMod val="130000"/>
              </a:schemeClr>
            </a:gs>
            <a:gs pos="80000">
              <a:schemeClr val="accent2">
                <a:hueOff val="6685546"/>
                <a:satOff val="8975"/>
                <a:lumOff val="8529"/>
                <a:alphaOff val="0"/>
                <a:shade val="93000"/>
                <a:satMod val="130000"/>
              </a:schemeClr>
            </a:gs>
            <a:gs pos="100000">
              <a:schemeClr val="accent2">
                <a:hueOff val="6685546"/>
                <a:satOff val="8975"/>
                <a:lumOff val="85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9568" tIns="197235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Театры, библиотеки, музеи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Ансамбли, оркестры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Иные учреждения культуры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Детские школы искусств, СПО по видам искусств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6083682" y="-345715"/>
        <a:ext cx="1178889" cy="3798866"/>
      </dsp:txXfrm>
    </dsp:sp>
    <dsp:sp modelId="{3ACCD75B-4FBE-49AB-A4B2-60233AC0EC94}">
      <dsp:nvSpPr>
        <dsp:cNvPr id="0" name=""/>
        <dsp:cNvSpPr/>
      </dsp:nvSpPr>
      <dsp:spPr>
        <a:xfrm rot="5400000">
          <a:off x="4339074" y="695737"/>
          <a:ext cx="447272" cy="447272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12C69-EC98-4507-9F16-892B008CEFE8}">
      <dsp:nvSpPr>
        <dsp:cNvPr id="0" name=""/>
        <dsp:cNvSpPr/>
      </dsp:nvSpPr>
      <dsp:spPr>
        <a:xfrm>
          <a:off x="405841" y="2239683"/>
          <a:ext cx="3910002" cy="546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7235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66FF"/>
              </a:solidFill>
            </a:rPr>
            <a:t>Министерство по делам молодежи, спорту и туризму </a:t>
          </a:r>
          <a:endParaRPr lang="ru-RU" sz="1400" b="1" kern="1200" dirty="0">
            <a:solidFill>
              <a:srgbClr val="0066FF"/>
            </a:solidFill>
          </a:endParaRPr>
        </a:p>
      </dsp:txBody>
      <dsp:txXfrm>
        <a:off x="405841" y="2239683"/>
        <a:ext cx="3910002" cy="546395"/>
      </dsp:txXfrm>
    </dsp:sp>
    <dsp:sp modelId="{22D39901-D0C3-4CE3-AF5C-F66548C6D325}">
      <dsp:nvSpPr>
        <dsp:cNvPr id="0" name=""/>
        <dsp:cNvSpPr/>
      </dsp:nvSpPr>
      <dsp:spPr>
        <a:xfrm rot="5400000">
          <a:off x="1743777" y="1676582"/>
          <a:ext cx="1524079" cy="3486881"/>
        </a:xfrm>
        <a:prstGeom prst="rect">
          <a:avLst/>
        </a:prstGeom>
        <a:gradFill rotWithShape="0">
          <a:gsLst>
            <a:gs pos="0">
              <a:schemeClr val="accent2">
                <a:hueOff val="10028319"/>
                <a:satOff val="13463"/>
                <a:lumOff val="12794"/>
                <a:alphaOff val="0"/>
                <a:shade val="51000"/>
                <a:satMod val="130000"/>
              </a:schemeClr>
            </a:gs>
            <a:gs pos="80000">
              <a:schemeClr val="accent2">
                <a:hueOff val="10028319"/>
                <a:satOff val="13463"/>
                <a:lumOff val="12794"/>
                <a:alphaOff val="0"/>
                <a:shade val="93000"/>
                <a:satMod val="130000"/>
              </a:schemeClr>
            </a:gs>
            <a:gs pos="100000">
              <a:schemeClr val="accent2">
                <a:hueOff val="10028319"/>
                <a:satOff val="13463"/>
                <a:lumOff val="127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99568" tIns="197235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Детские спортивные школы, училища олимпийского резерва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Спортивные комплексы, базы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Молодежные центры, службы доверия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Детские оздоровительные лагеря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1743777" y="1676582"/>
        <a:ext cx="1524079" cy="3486881"/>
      </dsp:txXfrm>
    </dsp:sp>
    <dsp:sp modelId="{B589D194-DF91-4533-9426-D7B9BE7EF415}">
      <dsp:nvSpPr>
        <dsp:cNvPr id="0" name=""/>
        <dsp:cNvSpPr/>
      </dsp:nvSpPr>
      <dsp:spPr>
        <a:xfrm rot="5400000">
          <a:off x="355656" y="2253351"/>
          <a:ext cx="447272" cy="447272"/>
        </a:xfrm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F1EE3-6BFD-4743-A901-2C04D706C558}">
      <dsp:nvSpPr>
        <dsp:cNvPr id="0" name=""/>
        <dsp:cNvSpPr/>
      </dsp:nvSpPr>
      <dsp:spPr>
        <a:xfrm>
          <a:off x="4857784" y="2245417"/>
          <a:ext cx="3387597" cy="539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7235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66FF"/>
              </a:solidFill>
            </a:rPr>
            <a:t>Министерство труда, занятости и социальной защиты </a:t>
          </a:r>
          <a:endParaRPr lang="ru-RU" sz="1400" b="1" kern="1200" dirty="0">
            <a:solidFill>
              <a:srgbClr val="0066FF"/>
            </a:solidFill>
          </a:endParaRPr>
        </a:p>
      </dsp:txBody>
      <dsp:txXfrm>
        <a:off x="4857784" y="2245417"/>
        <a:ext cx="3387597" cy="539390"/>
      </dsp:txXfrm>
    </dsp:sp>
    <dsp:sp modelId="{F087E60B-6CF0-4F9A-ABE7-BD12E3C3D34F}">
      <dsp:nvSpPr>
        <dsp:cNvPr id="0" name=""/>
        <dsp:cNvSpPr/>
      </dsp:nvSpPr>
      <dsp:spPr>
        <a:xfrm rot="5400000">
          <a:off x="5975201" y="1546055"/>
          <a:ext cx="1438550" cy="3756167"/>
        </a:xfrm>
        <a:prstGeom prst="rect">
          <a:avLst/>
        </a:prstGeom>
        <a:gradFill rotWithShape="0">
          <a:gsLst>
            <a:gs pos="0">
              <a:schemeClr val="accent2">
                <a:hueOff val="13371093"/>
                <a:satOff val="17950"/>
                <a:lumOff val="17059"/>
                <a:alphaOff val="0"/>
                <a:shade val="51000"/>
                <a:satMod val="130000"/>
              </a:schemeClr>
            </a:gs>
            <a:gs pos="80000">
              <a:schemeClr val="accent2">
                <a:hueOff val="13371093"/>
                <a:satOff val="17950"/>
                <a:lumOff val="17059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1093"/>
                <a:satOff val="17950"/>
                <a:lumOff val="1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20904" tIns="197235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</a:rPr>
            <a:t>Учреждения социального обслуживания населения</a:t>
          </a:r>
          <a:endParaRPr lang="ru-RU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</a:rPr>
            <a:t>Учреждения начального профобразования;</a:t>
          </a:r>
          <a:endParaRPr lang="ru-RU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</a:rPr>
            <a:t>Учреждения СПО по специальностям экономики</a:t>
          </a:r>
          <a:endParaRPr lang="ru-RU" sz="1300" kern="1200" dirty="0">
            <a:solidFill>
              <a:schemeClr val="tx1"/>
            </a:solidFill>
          </a:endParaRPr>
        </a:p>
      </dsp:txBody>
      <dsp:txXfrm rot="5400000">
        <a:off x="5975201" y="1546055"/>
        <a:ext cx="1438550" cy="3756167"/>
      </dsp:txXfrm>
    </dsp:sp>
    <dsp:sp modelId="{DE174DFE-DEE0-4370-A059-3A2638629819}">
      <dsp:nvSpPr>
        <dsp:cNvPr id="0" name=""/>
        <dsp:cNvSpPr/>
      </dsp:nvSpPr>
      <dsp:spPr>
        <a:xfrm rot="5400000">
          <a:off x="4410510" y="2267373"/>
          <a:ext cx="447272" cy="447272"/>
        </a:xfrm>
        <a:prstGeom prst="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2AB9A-4DAA-46E5-AFA5-1836C8A43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DF5D7A-772E-4CAA-9098-AF2258996E3E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DF5D7A-772E-4CAA-9098-AF2258996E3E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1BE852-369A-41E5-98A2-BEF545F40A6B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1BE852-369A-41E5-98A2-BEF545F40A6B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1BE852-369A-41E5-98A2-BEF545F40A6B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F380B-2C68-4A9D-B9DF-A61A5F4BE25D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F380B-2C68-4A9D-B9DF-A61A5F4BE25D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8024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024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7B47-2445-4108-9732-C0222BA22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AB20-C07B-4EBC-9F95-FCE27EEEB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790E0-48EF-4ECE-95F5-D35259935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0FC86-6F5E-42D9-B9C8-C2568EB10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EF27-9C72-48BD-883C-6480674D1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3DEED-E79A-4BDE-A45F-3C3EA4554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A3353-2638-4D74-846F-56BBFEE31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0FC0-1A78-45B6-AB7B-AC01AAF78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0569-2792-42C7-B422-1FB274539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C1D2-0345-4938-979B-D1583A3D8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DCA60-D9C4-485C-98A0-1E0A18619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C426C-326F-4D39-BAF9-2BA6F8BB2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7920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920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7920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0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0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0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1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1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1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792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792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92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92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C8DF84D-72C3-49AE-A690-4F3AE394D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7272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Концепция совершенствования муниципального управления и правового положения муниципальных учреждений в Республике Татарстан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-24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Концепция совершенствования муниципального управления и правового положения муниципальных учреждений в Республике Татарстан</a:t>
            </a:r>
            <a:endParaRPr lang="ru-RU" sz="1600" dirty="0">
              <a:solidFill>
                <a:srgbClr val="FFFF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40545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Основания разработки: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898738"/>
            <a:ext cx="8715436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 Проект федерального закона «О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учреждений»;</a:t>
            </a:r>
          </a:p>
          <a:p>
            <a:pPr algn="just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 распоряжение Кабинета Министров Республики Татарстан от 01.03.2010 № 285-р.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2936" y="2571744"/>
            <a:ext cx="3903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u="sng" dirty="0" smtClean="0">
                <a:solidFill>
                  <a:schemeClr val="accent1">
                    <a:lumMod val="50000"/>
                  </a:schemeClr>
                </a:solidFill>
              </a:rPr>
              <a:t>Цели и задачи</a:t>
            </a:r>
            <a:endParaRPr lang="ru-RU" sz="28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071810"/>
            <a:ext cx="857256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Цель: </a:t>
            </a:r>
          </a:p>
          <a:p>
            <a:pPr lvl="1" algn="just">
              <a:spcBef>
                <a:spcPts val="0"/>
              </a:spcBef>
              <a:defRPr/>
            </a:pPr>
            <a:r>
              <a:rPr lang="ru-RU" sz="1600" dirty="0" smtClean="0">
                <a:solidFill>
                  <a:srgbClr val="7030A0"/>
                </a:solidFill>
              </a:rPr>
              <a:t>повышение эффективности реализации муниципальных    функций и предоставления муниципальных услуг органами местного самоуправления, муниципальными учреждениями, иными юридическими лицами при условии сохранения (либо снижения темпов роста) бюджетных расходов на их предоставление</a:t>
            </a:r>
            <a:endParaRPr lang="ru-RU" sz="1600" u="sng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0617" y="4710082"/>
            <a:ext cx="8649101" cy="20621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1600" dirty="0" smtClean="0">
                <a:solidFill>
                  <a:srgbClr val="00B050"/>
                </a:solidFill>
              </a:rPr>
              <a:t>Задачи:</a:t>
            </a:r>
          </a:p>
          <a:p>
            <a:pPr marL="342900" lvl="0" indent="-342900">
              <a:buAutoNum type="arabicPeriod"/>
            </a:pPr>
            <a:r>
              <a:rPr lang="ru-RU" sz="1600" dirty="0" smtClean="0">
                <a:solidFill>
                  <a:srgbClr val="00B050"/>
                </a:solidFill>
              </a:rPr>
              <a:t>Формирование оптимального распределения муниципальных функций между органами (отделами органов) местного самоуправления;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B050"/>
                </a:solidFill>
              </a:rPr>
              <a:t>Создание условий и стимулов для органов местного самоуправления по оптимизации сети учреждений;</a:t>
            </a:r>
          </a:p>
          <a:p>
            <a:pPr marL="342900" lvl="0" indent="-342900">
              <a:buAutoNum type="arabicPeriod"/>
            </a:pPr>
            <a:r>
              <a:rPr lang="ru-RU" sz="1600" dirty="0" smtClean="0">
                <a:solidFill>
                  <a:srgbClr val="00B050"/>
                </a:solidFill>
              </a:rPr>
              <a:t>Создание условий и стимулов для сокращения внутренних издержек учреждений и привлечения внебюджетных средств при обеспечении качества оказания муниципальных услуг.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9388" y="571480"/>
            <a:ext cx="8964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Уровень муниципальных гарантий</a:t>
            </a:r>
            <a:endParaRPr lang="ru-RU" sz="32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643050"/>
            <a:ext cx="778674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66FF"/>
                </a:solidFill>
              </a:rPr>
              <a:t>Обеспеченность социальной инфраструктурой (по типам) и услугами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714620"/>
            <a:ext cx="7786742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66FF"/>
                </a:solidFill>
              </a:rPr>
              <a:t>Комплексный учет и паспортизация объектов  инфраструктуры вне зависимости от формы собственности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071942"/>
            <a:ext cx="778674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66FF"/>
                </a:solidFill>
              </a:rPr>
              <a:t>Обязательное минимальное участие потребителей в оплате муниципальных услуг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5143512"/>
            <a:ext cx="778674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66FF"/>
                </a:solidFill>
              </a:rPr>
              <a:t>Участие частных учреждений в реализации муниципальных заданий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71289" y="1357298"/>
            <a:ext cx="615553" cy="5143536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Внедрение с 2011 года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-24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Концепция совершенствования муниципального управления и правового положения муниципальных учреждений в Республике Татарстан</a:t>
            </a:r>
            <a:endParaRPr lang="ru-RU" sz="1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82148" y="3223439"/>
            <a:ext cx="1261884" cy="3277395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Система формирования муниципальных заданий для бюджетных учреждений по аналогии с автономными начиная с 2011 года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9388" y="571480"/>
            <a:ext cx="89646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Критерии отнесения к казенным и бюджетным учреждениям</a:t>
            </a:r>
            <a:endParaRPr lang="ru-RU" sz="32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428596" y="1785926"/>
          <a:ext cx="757242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71414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Концепция совершенствования муниципального управления и правового положения муниципальных учреждений в Республике Татарстан</a:t>
            </a:r>
            <a:endParaRPr lang="ru-RU" sz="1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9388" y="792288"/>
            <a:ext cx="89646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Закрепление муниципальных учреждений по отраслевой принадлежности 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graphicFrame>
        <p:nvGraphicFramePr>
          <p:cNvPr id="9" name="Схема 8"/>
          <p:cNvGraphicFramePr>
            <a:graphicFrameLocks/>
          </p:cNvGraphicFramePr>
          <p:nvPr/>
        </p:nvGraphicFramePr>
        <p:xfrm>
          <a:off x="285720" y="785794"/>
          <a:ext cx="857256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-71462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Концепция совершенствования муниципального управления и правового положения муниципальных учреждений в Республике Татарстан</a:t>
            </a:r>
            <a:endParaRPr lang="ru-RU" sz="1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1214422"/>
            <a:ext cx="2571768" cy="338554"/>
          </a:xfrm>
          <a:prstGeom prst="rect">
            <a:avLst/>
          </a:prstGeom>
          <a:solidFill>
            <a:srgbClr val="CCFF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Вопросы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3240" y="1214422"/>
            <a:ext cx="2714644" cy="584775"/>
          </a:xfrm>
          <a:prstGeom prst="rect">
            <a:avLst/>
          </a:prstGeom>
          <a:solidFill>
            <a:srgbClr val="FFCC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1 вариант (действующий)</a:t>
            </a:r>
            <a:endParaRPr lang="ru-RU" sz="1600" dirty="0">
              <a:solidFill>
                <a:srgbClr val="66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500042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Основы совершенствования системы муниципального управления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26" y="1304496"/>
            <a:ext cx="2286016" cy="338554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2 вариант</a:t>
            </a:r>
            <a:endParaRPr lang="ru-RU" sz="1600" dirty="0">
              <a:solidFill>
                <a:srgbClr val="66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4773051"/>
            <a:ext cx="2714644" cy="584775"/>
          </a:xfrm>
          <a:prstGeom prst="rect">
            <a:avLst/>
          </a:prstGeom>
          <a:solidFill>
            <a:srgbClr val="CCFF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3. Закрепление имущества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2844" y="1857364"/>
            <a:ext cx="2714644" cy="1077218"/>
          </a:xfrm>
          <a:prstGeom prst="rect">
            <a:avLst/>
          </a:prstGeom>
          <a:solidFill>
            <a:srgbClr val="CCFF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1. Отраслевая принадлежность муниципальных учреждений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43240" y="4773051"/>
            <a:ext cx="2714644" cy="584775"/>
          </a:xfrm>
          <a:prstGeom prst="rect">
            <a:avLst/>
          </a:prstGeom>
          <a:solidFill>
            <a:srgbClr val="FFCC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За каждым учреждением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43240" y="2071678"/>
            <a:ext cx="2714644" cy="584775"/>
          </a:xfrm>
          <a:prstGeom prst="rect">
            <a:avLst/>
          </a:prstGeom>
          <a:solidFill>
            <a:srgbClr val="FFCC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Сложившееся закрепление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00760" y="4476286"/>
            <a:ext cx="3000396" cy="1169551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660066"/>
                </a:solidFill>
              </a:rPr>
              <a:t>Имущественная казна в разрезе отраслей (имущественные палаты МО) с последующей передачей в безвозмездное пользование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72198" y="2058407"/>
            <a:ext cx="2928958" cy="584775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В соответствии с концепцией</a:t>
            </a:r>
          </a:p>
        </p:txBody>
      </p:sp>
      <p:sp>
        <p:nvSpPr>
          <p:cNvPr id="30" name="Овал 29"/>
          <p:cNvSpPr/>
          <p:nvPr/>
        </p:nvSpPr>
        <p:spPr bwMode="auto">
          <a:xfrm>
            <a:off x="6215074" y="1071546"/>
            <a:ext cx="2786050" cy="8572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44" y="5643578"/>
            <a:ext cx="2714644" cy="830997"/>
          </a:xfrm>
          <a:prstGeom prst="rect">
            <a:avLst/>
          </a:prstGeom>
          <a:solidFill>
            <a:srgbClr val="CCFF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4. Средства на проведение капитального ремонта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43240" y="5773183"/>
            <a:ext cx="2714644" cy="584775"/>
          </a:xfrm>
          <a:prstGeom prst="rect">
            <a:avLst/>
          </a:prstGeom>
          <a:solidFill>
            <a:srgbClr val="FFCC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Сложившееся закрепление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72198" y="5773183"/>
            <a:ext cx="2928958" cy="584775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Аккумуляция средств в имущественной палате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-24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Концепция совершенствования муниципального управления и правового положения муниципальных учреждений в Республике Татарстан</a:t>
            </a:r>
            <a:endParaRPr lang="ru-RU" sz="1600" dirty="0">
              <a:solidFill>
                <a:srgbClr val="FFFF9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844" y="3039903"/>
            <a:ext cx="2714644" cy="1077218"/>
          </a:xfrm>
          <a:prstGeom prst="rect">
            <a:avLst/>
          </a:prstGeom>
          <a:solidFill>
            <a:srgbClr val="CCFF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2. Закрепление полномочий в области культуры (библиотеки, клубы, музеи)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43240" y="3226828"/>
            <a:ext cx="2714644" cy="584775"/>
          </a:xfrm>
          <a:prstGeom prst="rect">
            <a:avLst/>
          </a:prstGeom>
          <a:solidFill>
            <a:srgbClr val="FFCC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0066"/>
                </a:solidFill>
              </a:rPr>
              <a:t>Сложившееся закрепление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72198" y="2857496"/>
            <a:ext cx="2928958" cy="1384995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660066"/>
                </a:solidFill>
              </a:rPr>
              <a:t>Закрепление за МР с передачей полномочий от сельских поселений и созданием централизованных сетей (ЦБС, ЦКС, ЦМО)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50004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Этапы совершенствования системы муниципального управления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928670"/>
            <a:ext cx="8715436" cy="5786199"/>
          </a:xfrm>
          <a:prstGeom prst="rect">
            <a:avLst/>
          </a:prstGeom>
          <a:solidFill>
            <a:srgbClr val="CCFF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-342900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Организационные мероприятия (создание рабочей группы, утверждение планов - графиков работ);</a:t>
            </a:r>
          </a:p>
          <a:p>
            <a:pPr indent="-342900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Инвентаризация сети муниципальных учреждений, их ведомственной и функциональной принадлежности, видов и объемов деятельности;</a:t>
            </a:r>
          </a:p>
          <a:p>
            <a:pPr indent="-342900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Определение перечня казенных учреждений;</a:t>
            </a:r>
          </a:p>
          <a:p>
            <a:pPr indent="-342900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Формирование перечня муниципальных услуг, уровня муниципальных гарантий по объемам предоставляемых услуг, стандартов муниципальных услуг, реестра муниципальных обязательств;</a:t>
            </a:r>
          </a:p>
          <a:p>
            <a:pPr indent="-342900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Инвентаризация недвижимого и особо ценного движимого имущества учреждений;</a:t>
            </a:r>
          </a:p>
          <a:p>
            <a:pPr indent="-342900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Подготовка проектов нормативных актов о реорганизации ряда муниципальных учреждений в соответствии с концепцией;</a:t>
            </a:r>
          </a:p>
          <a:p>
            <a:pPr indent="-342900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Формирование проектов муниципальных заданий на выполнение муниципальных услуг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-24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Концепция совершенствования муниципального управления и правового положения муниципальных учреждений в Республике Татарстан</a:t>
            </a:r>
            <a:endParaRPr lang="ru-RU" sz="1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609600" marR="0" indent="-6096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609600" marR="0" indent="-6096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5086</TotalTime>
  <Words>585</Words>
  <Application>Microsoft Office PowerPoint</Application>
  <PresentationFormat>Экран (4:3)</PresentationFormat>
  <Paragraphs>80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Сумерки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ЦЭСИ РТ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none</dc:creator>
  <cp:lastModifiedBy>velena</cp:lastModifiedBy>
  <cp:revision>351</cp:revision>
  <dcterms:created xsi:type="dcterms:W3CDTF">2006-11-26T14:32:22Z</dcterms:created>
  <dcterms:modified xsi:type="dcterms:W3CDTF">2010-04-30T07:31:20Z</dcterms:modified>
</cp:coreProperties>
</file>